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305" r:id="rId3"/>
    <p:sldId id="306" r:id="rId4"/>
    <p:sldId id="307" r:id="rId5"/>
    <p:sldId id="321" r:id="rId6"/>
    <p:sldId id="308" r:id="rId7"/>
    <p:sldId id="309" r:id="rId8"/>
    <p:sldId id="310" r:id="rId9"/>
    <p:sldId id="311" r:id="rId10"/>
    <p:sldId id="312" r:id="rId11"/>
    <p:sldId id="313" r:id="rId12"/>
    <p:sldId id="301" r:id="rId13"/>
    <p:sldId id="303" r:id="rId14"/>
    <p:sldId id="314" r:id="rId15"/>
    <p:sldId id="315" r:id="rId16"/>
    <p:sldId id="329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16" r:id="rId25"/>
    <p:sldId id="297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170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STX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45013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err="1" smtClean="0"/>
              <a:t>add.b</a:t>
            </a:r>
            <a:r>
              <a:rPr lang="en-US" sz="2400" dirty="0" smtClean="0"/>
              <a:t>  #0xC7,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04304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22199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SP, 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66204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C==0 (if unsigned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C==1 (if unsigned &gt;)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N==V (if signed &gt;=)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N!=V (if 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1851</Words>
  <Application>Microsoft Office PowerPoint</Application>
  <PresentationFormat>On-screen Show (4:3)</PresentationFormat>
  <Paragraphs>548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Core Instruction Map</vt:lpstr>
      <vt:lpstr>Relative Jump Instruction</vt:lpstr>
      <vt:lpstr>Core Instruction Map</vt:lpstr>
      <vt:lpstr>Two-Operand Instruction</vt:lpstr>
      <vt:lpstr>Core Instruction Map</vt:lpstr>
      <vt:lpstr>Two-Operand Instruction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227</cp:revision>
  <cp:lastPrinted>2014-08-18T18:59:21Z</cp:lastPrinted>
  <dcterms:created xsi:type="dcterms:W3CDTF">2001-06-27T14:08:57Z</dcterms:created>
  <dcterms:modified xsi:type="dcterms:W3CDTF">2016-08-17T02:59:57Z</dcterms:modified>
</cp:coreProperties>
</file>