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342" r:id="rId3"/>
    <p:sldId id="343" r:id="rId4"/>
    <p:sldId id="346" r:id="rId5"/>
    <p:sldId id="297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44" r:id="rId1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2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Subroutines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2 Intro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MiniQuiz</a:t>
            </a:r>
            <a:r>
              <a:rPr lang="en-US" sz="2000" dirty="0" smtClean="0">
                <a:solidFill>
                  <a:srgbClr val="0070C0"/>
                </a:solidFill>
              </a:rPr>
              <a:t>!! Next time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Demo </a:t>
            </a:r>
            <a:r>
              <a:rPr lang="en-US" sz="2000" dirty="0" smtClean="0">
                <a:solidFill>
                  <a:srgbClr val="0070C0"/>
                </a:solidFill>
              </a:rPr>
              <a:t>Lab 1 functionality by COB today!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4 </a:t>
            </a:r>
            <a:r>
              <a:rPr lang="en-US" sz="2000" dirty="0" smtClean="0">
                <a:solidFill>
                  <a:srgbClr val="0070C0"/>
                </a:solidFill>
              </a:rPr>
              <a:t>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 smtClean="0">
                <a:solidFill>
                  <a:srgbClr val="0070C0"/>
                </a:solidFill>
              </a:rPr>
              <a:t>2 prelab 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110" y="1483743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;Subroutine Name: Addition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;Author: Capt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Jeff Falkinburg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USAF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;Function: Adds two numbers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;Inputs: operand1 in r10, operand2 in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;Outputs: result in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destroyed: r11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r7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87"/>
            <a:ext cx="7772400" cy="457200"/>
          </a:xfrm>
        </p:spPr>
        <p:txBody>
          <a:bodyPr/>
          <a:lstStyle/>
          <a:p>
            <a:r>
              <a:rPr lang="en-US" b="1" dirty="0" smtClean="0"/>
              <a:t>Example Subroutine</a:t>
            </a:r>
            <a:br>
              <a:rPr lang="en-US" b="1" dirty="0" smtClean="0"/>
            </a:br>
            <a:r>
              <a:rPr lang="en-US" b="1" dirty="0" smtClean="0"/>
              <a:t>with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44" y="1323945"/>
            <a:ext cx="7768156" cy="477315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;Subroutine Name: 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Capt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Jeff Falkinburg,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USAF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;Function: Adds two numbers, returns the result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;Inputs: address of operand1 in r10, address of operand2 in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;Outputs: result in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;Registers destroyed: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@r11,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@r10, r12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r12,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pop   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Subroutines 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r>
              <a:rPr lang="en-US" sz="2400" dirty="0">
                <a:solidFill>
                  <a:schemeClr val="accent2"/>
                </a:solidFill>
              </a:rPr>
              <a:t>Subroutines 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8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2 </a:t>
            </a: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subroutines to decrypt some encrypted messages with keys of different lengths.</a:t>
            </a:r>
          </a:p>
          <a:p>
            <a:r>
              <a:rPr lang="en-US" sz="2000" dirty="0">
                <a:hlinkClick r:id="rId2"/>
              </a:rPr>
              <a:t>Lab </a:t>
            </a:r>
            <a:r>
              <a:rPr lang="en-US" sz="2000" dirty="0" smtClean="0">
                <a:hlinkClick r:id="rId2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3" y="142897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/>
              <a:t>Push and Pop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9589"/>
              </p:ext>
            </p:extLst>
          </p:nvPr>
        </p:nvGraphicFramePr>
        <p:xfrm>
          <a:off x="871267" y="1068286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34464"/>
              </p:ext>
            </p:extLst>
          </p:nvPr>
        </p:nvGraphicFramePr>
        <p:xfrm>
          <a:off x="879831" y="1980121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94" y="2578882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        ;initialize stack pointer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;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;This decrements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pop the value we just pushed off of the stack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02405"/>
              </p:ext>
            </p:extLst>
          </p:nvPr>
        </p:nvGraphicFramePr>
        <p:xfrm>
          <a:off x="6443608" y="3656252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I use the Stack to swap the values in two registers (like r10, r11)?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if we do not initialize the stack pointer at the beginning of the program?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Can we push too many variables on the stack?  </a:t>
            </a:r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Is the stack limited?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in you didn’t initialize the Stack Pointer?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What If Stack Pointer pointed to ROM?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06854"/>
              </p:ext>
            </p:extLst>
          </p:nvPr>
        </p:nvGraphicFramePr>
        <p:xfrm>
          <a:off x="862641" y="1777042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65562"/>
              </p:ext>
            </p:extLst>
          </p:nvPr>
        </p:nvGraphicFramePr>
        <p:xfrm>
          <a:off x="845327" y="2714566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3499808"/>
            <a:ext cx="6848475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73749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97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859</Words>
  <Application>Microsoft Office PowerPoint</Application>
  <PresentationFormat>On-screen Show (4:3)</PresentationFormat>
  <Paragraphs>223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ECE 382  Lesson 10</vt:lpstr>
      <vt:lpstr>Stack</vt:lpstr>
      <vt:lpstr>Stack</vt:lpstr>
      <vt:lpstr>Stack</vt:lpstr>
      <vt:lpstr>Stack</vt:lpstr>
      <vt:lpstr>Stack</vt:lpstr>
      <vt:lpstr>Stack</vt:lpstr>
      <vt:lpstr>Stack</vt:lpstr>
      <vt:lpstr>Subroutines</vt:lpstr>
      <vt:lpstr>Example Subroutine</vt:lpstr>
      <vt:lpstr>Arguments</vt:lpstr>
      <vt:lpstr>Arguments</vt:lpstr>
      <vt:lpstr>Arguments</vt:lpstr>
      <vt:lpstr>Example Subroutine with pass-by-reference</vt:lpstr>
      <vt:lpstr>Key Subroutine Rules</vt:lpstr>
      <vt:lpstr>Lab 2 Introduction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281</cp:revision>
  <cp:lastPrinted>2014-08-20T22:08:11Z</cp:lastPrinted>
  <dcterms:created xsi:type="dcterms:W3CDTF">2001-06-27T14:08:57Z</dcterms:created>
  <dcterms:modified xsi:type="dcterms:W3CDTF">2016-09-07T21:32:26Z</dcterms:modified>
</cp:coreProperties>
</file>