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900"/>
            <a:ext cx="5363595" cy="43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voHwFvAvQE" TargetMode="External"/><Relationship Id="rId2" Type="http://schemas.openxmlformats.org/officeDocument/2006/relationships/hyperlink" Target="http://boredzo.org/poin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oracle.com/ksplice/entry/the_ksplice_pointer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Everything You Need to Know About Pointers in C</a:t>
            </a:r>
            <a:endParaRPr lang="en-US" sz="2000" dirty="0"/>
          </a:p>
          <a:p>
            <a:pPr lvl="1" algn="l"/>
            <a:r>
              <a:rPr lang="en-US" sz="2000" dirty="0">
                <a:hlinkClick r:id="rId3"/>
              </a:rPr>
              <a:t>Short, Funny Pointer Video</a:t>
            </a:r>
            <a:endParaRPr lang="en-US" sz="2000" dirty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Pointers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Arrays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Function Parameters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Practice</a:t>
            </a: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7 </a:t>
            </a:r>
            <a:r>
              <a:rPr lang="en-US" sz="2000" dirty="0">
                <a:solidFill>
                  <a:srgbClr val="0070C0"/>
                </a:solidFill>
              </a:rPr>
              <a:t>due BOC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8 due BOC next Lesson</a:t>
            </a:r>
          </a:p>
          <a:p>
            <a:pPr lvl="1" algn="l"/>
            <a:r>
              <a:rPr lang="en-US" sz="1600" dirty="0" err="1">
                <a:hlinkClick r:id="rId4"/>
              </a:rPr>
              <a:t>KSplice</a:t>
            </a:r>
            <a:r>
              <a:rPr lang="en-US" sz="1600" dirty="0">
                <a:hlinkClick r:id="rId4"/>
              </a:rPr>
              <a:t> pointer </a:t>
            </a:r>
            <a:r>
              <a:rPr lang="en-US" sz="1600" dirty="0" smtClean="0">
                <a:hlinkClick r:id="rId4"/>
              </a:rPr>
              <a:t>challenge</a:t>
            </a:r>
            <a:r>
              <a:rPr lang="en-US" sz="1600" dirty="0" smtClean="0"/>
              <a:t>   (optional, but kind of fun)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/>
              <a:t>TODO 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Write new header file to group these functions</a:t>
            </a:r>
          </a:p>
          <a:p>
            <a:r>
              <a:rPr lang="en-US" sz="1400" dirty="0"/>
              <a:t>Bad 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code</a:t>
            </a:r>
          </a:p>
          <a:p>
            <a:pPr lvl="1"/>
            <a:r>
              <a:rPr lang="en-US" sz="1400" dirty="0"/>
              <a:t>Too much information</a:t>
            </a:r>
          </a:p>
          <a:p>
            <a:pPr lvl="1"/>
            <a:r>
              <a:rPr lang="en-US" sz="1400" dirty="0"/>
              <a:t>Don't comment bad code - rewrite it.</a:t>
            </a:r>
          </a:p>
        </p:txBody>
      </p:sp>
    </p:spTree>
    <p:extLst>
      <p:ext uri="{BB962C8B-B14F-4D97-AF65-F5344CB8AC3E}">
        <p14:creationId xmlns:p14="http://schemas.microsoft.com/office/powerpoint/2010/main" val="1189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Assignment 8 - Moving Average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Write </a:t>
            </a:r>
            <a:r>
              <a:rPr lang="en-US" sz="1400" dirty="0"/>
              <a:t>a function that computes the "moving average" for a stream of data points it is receiving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two other functions that compute the maximum and minimum values in a given array. You can "terminate" (last element is some predefined constant to simplify your loop) or pass in the length of the array as a parameter.</a:t>
            </a:r>
          </a:p>
          <a:p>
            <a:r>
              <a:rPr lang="en-US" sz="1400" dirty="0"/>
              <a:t>Write another function that computes the range of values in an array</a:t>
            </a:r>
            <a:r>
              <a:rPr lang="en-US" sz="1400" dirty="0" smtClean="0"/>
              <a:t>.\</a:t>
            </a:r>
          </a:p>
          <a:p>
            <a:r>
              <a:rPr lang="en-US" sz="1400" dirty="0" smtClean="0"/>
              <a:t>Three separate files: </a:t>
            </a:r>
            <a:r>
              <a:rPr lang="en-US" sz="1400" dirty="0" err="1" smtClean="0"/>
              <a:t>main.c</a:t>
            </a:r>
            <a:r>
              <a:rPr lang="en-US" sz="1400" dirty="0" smtClean="0"/>
              <a:t>, header, implementation </a:t>
            </a:r>
            <a:endParaRPr lang="en-US" sz="1400" dirty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x = 0x1234, y=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0x2006;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8521"/>
              </p:ext>
            </p:extLst>
          </p:nvPr>
        </p:nvGraphicFramePr>
        <p:xfrm>
          <a:off x="540144" y="1702640"/>
          <a:ext cx="7772400" cy="1985142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9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contains the address pointing to a variable of type var_type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9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87775"/>
              </p:ext>
            </p:extLst>
          </p:nvPr>
        </p:nvGraphicFramePr>
        <p:xfrm>
          <a:off x="6894414" y="4941312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9351"/>
              </p:ext>
            </p:extLst>
          </p:nvPr>
        </p:nvGraphicFramePr>
        <p:xfrm>
          <a:off x="6368430" y="3638494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6" y="734390"/>
            <a:ext cx="89736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integer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10933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55" y="782942"/>
            <a:ext cx="8633820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86746"/>
              </p:ext>
            </p:extLst>
          </p:nvPr>
        </p:nvGraphicFramePr>
        <p:xfrm>
          <a:off x="6627377" y="2198112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9584"/>
              </p:ext>
            </p:extLst>
          </p:nvPr>
        </p:nvGraphicFramePr>
        <p:xfrm>
          <a:off x="3147800" y="4960418"/>
          <a:ext cx="2694649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260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0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yPtr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7847"/>
              </p:ext>
            </p:extLst>
          </p:nvPr>
        </p:nvGraphicFramePr>
        <p:xfrm>
          <a:off x="6934874" y="269981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 by Value Example: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 a, char 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a += 5;  b += 5;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Pass by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Reference Example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(&amp;x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8" y="847679"/>
            <a:ext cx="8698557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x;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 0x0800 = 0xFF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y[3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0x0801 = 0x23, 0x0802 = 0x56, 0x0803 = 0x89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0x0804 - 0x0805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0xABDC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Question: </a:t>
            </a:r>
            <a:r>
              <a:rPr lang="en-US" sz="1400" dirty="0"/>
              <a:t>What values would be assigned using the following statements?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y[2];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y;                 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y[2]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+ 1);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4237"/>
              </p:ext>
            </p:extLst>
          </p:nvPr>
        </p:nvGraphicFramePr>
        <p:xfrm>
          <a:off x="6934874" y="269981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067"/>
              </p:ext>
            </p:extLst>
          </p:nvPr>
        </p:nvGraphicFramePr>
        <p:xfrm>
          <a:off x="6943334" y="270827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9330"/>
              </p:ext>
            </p:extLst>
          </p:nvPr>
        </p:nvGraphicFramePr>
        <p:xfrm>
          <a:off x="6943335" y="2708279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42162"/>
              </p:ext>
            </p:extLst>
          </p:nvPr>
        </p:nvGraphicFramePr>
        <p:xfrm>
          <a:off x="6934874" y="2716751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25599" y="2676955"/>
            <a:ext cx="163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0x89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1399" y="3396621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0x0801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1669" y="3677508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0x89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6268" y="3926016"/>
            <a:ext cx="363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same as x =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1399" y="4421088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0x0800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1399" y="5035149"/>
            <a:ext cx="363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y[2] = *(0x800 + 1) = 0x23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variable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Bad: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/>
              <a:t>Do not use static or global 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paste</a:t>
            </a:r>
          </a:p>
          <a:p>
            <a:r>
              <a:rPr lang="en-US" sz="1400" dirty="0"/>
              <a:t>Only one entry / exit point</a:t>
            </a:r>
          </a:p>
          <a:p>
            <a:r>
              <a:rPr lang="en-US" sz="1400" dirty="0"/>
              <a:t>Indent correctly!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8234</TotalTime>
  <Words>1276</Words>
  <Application>Microsoft Office PowerPoint</Application>
  <PresentationFormat>On-screen Show (4:3)</PresentationFormat>
  <Paragraphs>293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ECE 382  Lesson 21</vt:lpstr>
      <vt:lpstr>C Language:  Pointers</vt:lpstr>
      <vt:lpstr>C Language:  Pointers</vt:lpstr>
      <vt:lpstr>C Language:  Pointers</vt:lpstr>
      <vt:lpstr>C Language:  Arrays</vt:lpstr>
      <vt:lpstr>C Language:  Function Parameters</vt:lpstr>
      <vt:lpstr>C Language:  Practice</vt:lpstr>
      <vt:lpstr>Writing Clean Code</vt:lpstr>
      <vt:lpstr>Clean Functions</vt:lpstr>
      <vt:lpstr>Clean Comments</vt:lpstr>
      <vt:lpstr>Assignment 8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426</cp:revision>
  <cp:lastPrinted>2015-10-08T19:55:26Z</cp:lastPrinted>
  <dcterms:created xsi:type="dcterms:W3CDTF">2001-06-27T14:08:57Z</dcterms:created>
  <dcterms:modified xsi:type="dcterms:W3CDTF">2016-10-12T21:03:20Z</dcterms:modified>
</cp:coreProperties>
</file>