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381" r:id="rId3"/>
    <p:sldId id="394" r:id="rId4"/>
    <p:sldId id="395" r:id="rId5"/>
    <p:sldId id="396" r:id="rId6"/>
    <p:sldId id="397" r:id="rId7"/>
    <p:sldId id="398" r:id="rId8"/>
    <p:sldId id="400" r:id="rId9"/>
    <p:sldId id="384" r:id="rId10"/>
    <p:sldId id="401" r:id="rId11"/>
    <p:sldId id="378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110" d="100"/>
          <a:sy n="110" d="100"/>
        </p:scale>
        <p:origin x="-1644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High-Level Programming Languages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Compilers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to C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GR#1 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Know for FINAL EXAM!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due midnight Sunday (not 0001 Monday morning)</a:t>
            </a:r>
          </a:p>
          <a:p>
            <a:pPr lvl="1" algn="l"/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6 </a:t>
            </a:r>
            <a:r>
              <a:rPr lang="en-US" sz="2000" dirty="0" smtClean="0">
                <a:solidFill>
                  <a:srgbClr val="0070C0"/>
                </a:solidFill>
              </a:rPr>
              <a:t>due BOC next Lesson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portable,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24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3396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353927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11237"/>
              </p:ext>
            </p:extLst>
          </p:nvPr>
        </p:nvGraphicFramePr>
        <p:xfrm>
          <a:off x="580603" y="1453060"/>
          <a:ext cx="7772400" cy="182880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7" y="4728801"/>
            <a:ext cx="8083562" cy="12997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79335"/>
              </p:ext>
            </p:extLst>
          </p:nvPr>
        </p:nvGraphicFramePr>
        <p:xfrm>
          <a:off x="645340" y="1180358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declaration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19149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76351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Relational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91749"/>
              </p:ext>
            </p:extLst>
          </p:nvPr>
        </p:nvGraphicFramePr>
        <p:xfrm>
          <a:off x="459223" y="1194519"/>
          <a:ext cx="7772400" cy="329184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  <a:gridCol w="4201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logical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disable 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89417"/>
              </p:ext>
            </p:extLst>
          </p:nvPr>
        </p:nvGraphicFramePr>
        <p:xfrm>
          <a:off x="467314" y="1147586"/>
          <a:ext cx="7772400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  <a:gridCol w="3667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else if (logical expression)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else if (temp &gt; MAX_TEMP)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3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(value)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3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/>
              <a:t>- evaluated once, immediately before the first iteration of the loop. Usually used to initialize variable.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- condition checked to execute the next iteration. If false, then the loop terminates.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single statement executed at the end of each loop. Usually used to increment / decrement a variable.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 = 1; i &lt;= 20; i++)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</p:spTree>
    <p:extLst>
      <p:ext uri="{BB962C8B-B14F-4D97-AF65-F5344CB8AC3E}">
        <p14:creationId xmlns:p14="http://schemas.microsoft.com/office/powerpoint/2010/main" val="2784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{}        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NUM_LOOPS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5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/*******************************************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Author: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George York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Created: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Oct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2014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Description: This is an example header!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*******************************************/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http://ece.ninja/382/notes/L19/L19_C_basics.html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offer constructs that allow us to develop code </a:t>
            </a:r>
            <a:r>
              <a:rPr lang="en-US" sz="1600" dirty="0" smtClean="0"/>
              <a:t>faster</a:t>
            </a:r>
          </a:p>
          <a:p>
            <a:pPr lvl="3"/>
            <a:r>
              <a:rPr lang="en-US" sz="1200" dirty="0" smtClean="0"/>
              <a:t>Loops</a:t>
            </a:r>
          </a:p>
          <a:p>
            <a:pPr lvl="3"/>
            <a:r>
              <a:rPr lang="en-US" sz="1200" dirty="0" smtClean="0"/>
              <a:t>conditional </a:t>
            </a:r>
            <a:r>
              <a:rPr lang="en-US" sz="1200" dirty="0"/>
              <a:t>statements (</a:t>
            </a:r>
            <a:r>
              <a:rPr lang="en-US" sz="1200" dirty="0" smtClean="0"/>
              <a:t>if/then)</a:t>
            </a:r>
          </a:p>
          <a:p>
            <a:pPr lvl="3"/>
            <a:r>
              <a:rPr lang="en-US" sz="1200" dirty="0" smtClean="0"/>
              <a:t>Functions</a:t>
            </a:r>
          </a:p>
          <a:p>
            <a:pPr lvl="3"/>
            <a:r>
              <a:rPr lang="en-US" sz="1200" dirty="0" smtClean="0"/>
              <a:t>memory </a:t>
            </a:r>
            <a:r>
              <a:rPr lang="en-US" sz="1200" dirty="0"/>
              <a:t>management (for some)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Portability 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can be made 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54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51" y="1347324"/>
            <a:ext cx="7772400" cy="4724400"/>
          </a:xfrm>
        </p:spPr>
        <p:txBody>
          <a:bodyPr/>
          <a:lstStyle/>
          <a:p>
            <a:r>
              <a:rPr lang="en-US" sz="2400" b="1" i="1" dirty="0"/>
              <a:t>Some perspective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everything that happens on a computer is machine code. What do we use to generate machine code? The assembler. So every program you write ultimately becomes assembly code, then machine </a:t>
            </a:r>
            <a:r>
              <a:rPr lang="en-US" sz="2400" dirty="0" smtClean="0">
                <a:solidFill>
                  <a:srgbClr val="0070C0"/>
                </a:solidFill>
              </a:rPr>
              <a:t>code</a:t>
            </a:r>
            <a:endParaRPr lang="en-US" sz="2400" dirty="0" smtClean="0">
              <a:solidFill>
                <a:srgbClr val="0070C0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0183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55292" y="3602432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Cross-Assembler</a:t>
            </a:r>
            <a:endParaRPr lang="en-US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218297" y="326813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68168" y="291938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15854" y="4282828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157734" y="5304177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220739" y="4969877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69359" y="46005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218296" y="5984573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8049" y="630852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55291" y="199076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Cross-Compiler</a:t>
            </a:r>
            <a:endParaRPr lang="en-US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218296" y="165646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9260" y="129748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215853" y="267116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67136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do not use all features of a chip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has less control over generated code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runs slower (usually)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83793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9472</TotalTime>
  <Words>1441</Words>
  <Application>Microsoft Office PowerPoint</Application>
  <PresentationFormat>On-screen Show (4:3)</PresentationFormat>
  <Paragraphs>448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ECE 382  Lesson 19</vt:lpstr>
      <vt:lpstr>High Level Language versus Assembly</vt:lpstr>
      <vt:lpstr>High Level Language versus Assembly</vt:lpstr>
      <vt:lpstr>High Level Language versus Assembly</vt:lpstr>
      <vt:lpstr>Compiler</vt:lpstr>
      <vt:lpstr>Compiler</vt:lpstr>
      <vt:lpstr>Compiler</vt:lpstr>
      <vt:lpstr>Compiler</vt:lpstr>
      <vt:lpstr>Compiler</vt:lpstr>
      <vt:lpstr>Why C?</vt:lpstr>
      <vt:lpstr>C Language:  Comments</vt:lpstr>
      <vt:lpstr>C Language:  Variables</vt:lpstr>
      <vt:lpstr>C Language:  Variables</vt:lpstr>
      <vt:lpstr>C Language:  Constants</vt:lpstr>
      <vt:lpstr>C Language:  Operators</vt:lpstr>
      <vt:lpstr>C Language:  Operators</vt:lpstr>
      <vt:lpstr>C Language:  Operators</vt:lpstr>
      <vt:lpstr>If Statement</vt:lpstr>
      <vt:lpstr>Switch Statement</vt:lpstr>
      <vt:lpstr>For Loop</vt:lpstr>
      <vt:lpstr>While / Do While Loop</vt:lpstr>
      <vt:lpstr>Basic C Program Structure</vt:lpstr>
      <vt:lpstr>Headers !!!!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378</cp:revision>
  <cp:lastPrinted>2014-10-06T19:09:48Z</cp:lastPrinted>
  <dcterms:created xsi:type="dcterms:W3CDTF">2001-06-27T14:08:57Z</dcterms:created>
  <dcterms:modified xsi:type="dcterms:W3CDTF">2015-10-02T16:14:59Z</dcterms:modified>
</cp:coreProperties>
</file>