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414" r:id="rId3"/>
    <p:sldId id="415" r:id="rId4"/>
    <p:sldId id="416" r:id="rId5"/>
    <p:sldId id="381" r:id="rId6"/>
    <p:sldId id="394" r:id="rId7"/>
    <p:sldId id="395" r:id="rId8"/>
    <p:sldId id="396" r:id="rId9"/>
    <p:sldId id="397" r:id="rId10"/>
    <p:sldId id="398" r:id="rId11"/>
    <p:sldId id="400" r:id="rId12"/>
    <p:sldId id="384" r:id="rId13"/>
    <p:sldId id="401" r:id="rId14"/>
    <p:sldId id="378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6389" autoAdjust="0"/>
  </p:normalViewPr>
  <p:slideViewPr>
    <p:cSldViewPr snapToGrid="0">
      <p:cViewPr varScale="1">
        <p:scale>
          <a:sx n="114" d="100"/>
          <a:sy n="114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19/L19_C_basi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High-Level Programming Languages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Compilers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Intro to C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GR#1 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Know for FINAL EXAM!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Functionality due COB Lesson 19 (Tuesday)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Notebook extended to COB Lesson 20 (Thursday)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6 due BOC next Lesson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67136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400" dirty="0" smtClean="0"/>
              <a:t>Any Advantages of Assembly over HLL?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do not use all features of a chip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has less control over generated code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HLL runs slower (usually)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83793"/>
              </p:ext>
            </p:extLst>
          </p:nvPr>
        </p:nvGraphicFramePr>
        <p:xfrm>
          <a:off x="2715271" y="1765076"/>
          <a:ext cx="337803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93"/>
                <a:gridCol w="1015159"/>
                <a:gridCol w="113767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Scheme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portable,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24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3396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353927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11237"/>
              </p:ext>
            </p:extLst>
          </p:nvPr>
        </p:nvGraphicFramePr>
        <p:xfrm>
          <a:off x="580603" y="1453060"/>
          <a:ext cx="7772400" cy="182880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7" y="4728801"/>
            <a:ext cx="8083562" cy="12997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79335"/>
              </p:ext>
            </p:extLst>
          </p:nvPr>
        </p:nvGraphicFramePr>
        <p:xfrm>
          <a:off x="645340" y="1180358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declaration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19149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76351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Relational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91749"/>
              </p:ext>
            </p:extLst>
          </p:nvPr>
        </p:nvGraphicFramePr>
        <p:xfrm>
          <a:off x="459223" y="1194519"/>
          <a:ext cx="7772400" cy="329184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  <a:gridCol w="4201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logical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Cuts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97866"/>
              </p:ext>
            </p:extLst>
          </p:nvPr>
        </p:nvGraphicFramePr>
        <p:xfrm>
          <a:off x="906377" y="1965158"/>
          <a:ext cx="7283118" cy="3697356"/>
        </p:xfrm>
        <a:graphic>
          <a:graphicData uri="http://schemas.openxmlformats.org/drawingml/2006/table">
            <a:tbl>
              <a:tblPr/>
              <a:tblGrid>
                <a:gridCol w="1194476"/>
                <a:gridCol w="3065462"/>
                <a:gridCol w="644804"/>
                <a:gridCol w="750102"/>
                <a:gridCol w="793200"/>
                <a:gridCol w="835074"/>
              </a:tblGrid>
              <a:tr h="208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effectLst/>
                        </a:rPr>
                        <a:t>Item</a:t>
                      </a:r>
                      <a:endParaRPr lang="en-US" sz="1200" b="1" dirty="0">
                        <a:effectLst/>
                      </a:endParaRP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Grade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Points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Out of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Date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Due</a:t>
                      </a:r>
                    </a:p>
                  </a:txBody>
                  <a:tcPr marL="26904" marR="26904" marT="26904" marB="26904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7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Mega Prelab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EOC L16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Required Logic Analyzer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COB L19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Required Functionality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COB L19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A Functionality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COB L19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Bonus Functionality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COB L19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14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Lab Notebook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On-Time:</a:t>
                      </a:r>
                      <a:r>
                        <a:rPr lang="en-US" sz="1000" dirty="0">
                          <a:effectLst/>
                        </a:rPr>
                        <a:t> -------------------------------------------------------------------- </a:t>
                      </a:r>
                      <a:r>
                        <a:rPr lang="en-US" sz="1000" b="1" dirty="0">
                          <a:effectLst/>
                        </a:rPr>
                        <a:t>Late:</a:t>
                      </a:r>
                      <a:r>
                        <a:rPr lang="en-US" sz="1000" dirty="0">
                          <a:effectLst/>
                        </a:rPr>
                        <a:t> 1Day ---- 2Days ---- 3Days ---- 4+Days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COB </a:t>
                      </a:r>
                      <a:r>
                        <a:rPr lang="en-US" sz="1200" dirty="0" smtClean="0">
                          <a:effectLst/>
                        </a:rPr>
                        <a:t>L20</a:t>
                      </a:r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6904" marR="26904" marT="26904" marB="269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32285" marR="32285" marT="16143" marB="161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66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disable 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89417"/>
              </p:ext>
            </p:extLst>
          </p:nvPr>
        </p:nvGraphicFramePr>
        <p:xfrm>
          <a:off x="467314" y="1147586"/>
          <a:ext cx="7772400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  <a:gridCol w="3667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else if (logical expression)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else if (temp &gt; MAX_TEMP)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3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(value)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3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/>
              <a:t>- evaluated once, immediately before the first iteration of the loop. Usually used to initialize variable.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- condition checked to execute the next iteration. If false, then the loop terminates.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single statement executed at the end of each loop. Usually used to increment / decrement a variable.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 = 1; i &lt;= 20; i++)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</p:spTree>
    <p:extLst>
      <p:ext uri="{BB962C8B-B14F-4D97-AF65-F5344CB8AC3E}">
        <p14:creationId xmlns:p14="http://schemas.microsoft.com/office/powerpoint/2010/main" val="2784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{}        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NUM_LOOPS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5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http://ece.ninja/382/notes/L19/L19_C_basics.html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 Good/Bad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66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906379"/>
            <a:ext cx="7539788" cy="5654842"/>
          </a:xfrm>
        </p:spPr>
      </p:pic>
    </p:spTree>
    <p:extLst>
      <p:ext uri="{BB962C8B-B14F-4D97-AF65-F5344CB8AC3E}">
        <p14:creationId xmlns:p14="http://schemas.microsoft.com/office/powerpoint/2010/main" val="33067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 Good/Bad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66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906379"/>
            <a:ext cx="7539788" cy="5654841"/>
          </a:xfrm>
        </p:spPr>
      </p:pic>
    </p:spTree>
    <p:extLst>
      <p:ext uri="{BB962C8B-B14F-4D97-AF65-F5344CB8AC3E}">
        <p14:creationId xmlns:p14="http://schemas.microsoft.com/office/powerpoint/2010/main" val="1752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offer constructs that allow us to develop code </a:t>
            </a:r>
            <a:r>
              <a:rPr lang="en-US" sz="1600" dirty="0" smtClean="0"/>
              <a:t>faster</a:t>
            </a:r>
          </a:p>
          <a:p>
            <a:pPr lvl="3"/>
            <a:r>
              <a:rPr lang="en-US" sz="1200" dirty="0" smtClean="0"/>
              <a:t>Loops</a:t>
            </a:r>
          </a:p>
          <a:p>
            <a:pPr lvl="3"/>
            <a:r>
              <a:rPr lang="en-US" sz="1200" dirty="0" smtClean="0"/>
              <a:t>conditional </a:t>
            </a:r>
            <a:r>
              <a:rPr lang="en-US" sz="1200" dirty="0"/>
              <a:t>statements (</a:t>
            </a:r>
            <a:r>
              <a:rPr lang="en-US" sz="1200" dirty="0" smtClean="0"/>
              <a:t>if/then)</a:t>
            </a:r>
          </a:p>
          <a:p>
            <a:pPr lvl="3"/>
            <a:r>
              <a:rPr lang="en-US" sz="1200" dirty="0" smtClean="0"/>
              <a:t>Functions</a:t>
            </a:r>
          </a:p>
          <a:p>
            <a:pPr lvl="3"/>
            <a:r>
              <a:rPr lang="en-US" sz="1200" dirty="0" smtClean="0"/>
              <a:t>memory </a:t>
            </a:r>
            <a:r>
              <a:rPr lang="en-US" sz="1200" dirty="0"/>
              <a:t>management (for some)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Portability 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can be made 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54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51" y="1347324"/>
            <a:ext cx="7772400" cy="4724400"/>
          </a:xfrm>
        </p:spPr>
        <p:txBody>
          <a:bodyPr/>
          <a:lstStyle/>
          <a:p>
            <a:r>
              <a:rPr lang="en-US" sz="2400" b="1" i="1" dirty="0"/>
              <a:t>Some perspective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everything that happens on a computer is machine code. What do we use to generate machine code? The assembler. So every program you write ultimately becomes assembly code, then machine </a:t>
            </a:r>
            <a:r>
              <a:rPr lang="en-US" sz="2400" dirty="0" smtClean="0">
                <a:solidFill>
                  <a:srgbClr val="0070C0"/>
                </a:solidFill>
              </a:rPr>
              <a:t>code</a:t>
            </a:r>
            <a:endParaRPr lang="en-US" sz="2400" dirty="0" smtClean="0">
              <a:solidFill>
                <a:srgbClr val="0070C0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0183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819" y="359767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8824" y="326337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695" y="291463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276381" y="427807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261" y="5299424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81266" y="4965124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886" y="4595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78823" y="597982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576" y="630376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5818" y="1986016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Compiler</a:t>
            </a:r>
            <a:endParaRPr lang="en-US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278823" y="165171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787" y="1292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276380" y="266641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55292" y="3602432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Cross-Assembler</a:t>
            </a:r>
            <a:endParaRPr lang="en-US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218297" y="3268132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68168" y="291938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Code</a:t>
            </a:r>
            <a:endParaRPr lang="en-US" sz="18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15854" y="4282828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157734" y="5304177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220739" y="4969877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69359" y="46005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218296" y="5984573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8049" y="630852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55291" y="1990769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Cross-Compiler</a:t>
            </a:r>
            <a:endParaRPr lang="en-US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218296" y="1656469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9260" y="129748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High Level Language Program</a:t>
            </a:r>
            <a:endParaRPr lang="en-US" sz="18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215853" y="267116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1641</Words>
  <Application>Microsoft Office PowerPoint</Application>
  <PresentationFormat>On-screen Show (4:3)</PresentationFormat>
  <Paragraphs>499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ECE 382  Lesson 19</vt:lpstr>
      <vt:lpstr>Lab 3 Cuts</vt:lpstr>
      <vt:lpstr>Logic Analyzer Good/Bad</vt:lpstr>
      <vt:lpstr>Logic Analyzer Good/Bad</vt:lpstr>
      <vt:lpstr>High Level Language versus Assembly</vt:lpstr>
      <vt:lpstr>High Level Language versus Assembly</vt:lpstr>
      <vt:lpstr>High Level Language versus Assembly</vt:lpstr>
      <vt:lpstr>Compiler</vt:lpstr>
      <vt:lpstr>Compiler</vt:lpstr>
      <vt:lpstr>Compiler</vt:lpstr>
      <vt:lpstr>Compiler</vt:lpstr>
      <vt:lpstr>Compiler</vt:lpstr>
      <vt:lpstr>Why C?</vt:lpstr>
      <vt:lpstr>C Language:  Comments</vt:lpstr>
      <vt:lpstr>C Language:  Variables</vt:lpstr>
      <vt:lpstr>C Language:  Variables</vt:lpstr>
      <vt:lpstr>C Language:  Constants</vt:lpstr>
      <vt:lpstr>C Language:  Operators</vt:lpstr>
      <vt:lpstr>C Language:  Operators</vt:lpstr>
      <vt:lpstr>C Language:  Operators</vt:lpstr>
      <vt:lpstr>If Statement</vt:lpstr>
      <vt:lpstr>Switch Statement</vt:lpstr>
      <vt:lpstr>For Loop</vt:lpstr>
      <vt:lpstr>While / Do While Loop</vt:lpstr>
      <vt:lpstr>Basic C Program Structure</vt:lpstr>
      <vt:lpstr>Headers !!!!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388</cp:revision>
  <cp:lastPrinted>2014-10-06T19:09:48Z</cp:lastPrinted>
  <dcterms:created xsi:type="dcterms:W3CDTF">2001-06-27T14:08:57Z</dcterms:created>
  <dcterms:modified xsi:type="dcterms:W3CDTF">2016-10-03T21:34:18Z</dcterms:modified>
</cp:coreProperties>
</file>