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327" r:id="rId3"/>
    <p:sldId id="316" r:id="rId4"/>
    <p:sldId id="318" r:id="rId5"/>
    <p:sldId id="328" r:id="rId6"/>
    <p:sldId id="319" r:id="rId7"/>
    <p:sldId id="320" r:id="rId8"/>
    <p:sldId id="329" r:id="rId9"/>
    <p:sldId id="321" r:id="rId10"/>
    <p:sldId id="322" r:id="rId11"/>
    <p:sldId id="330" r:id="rId12"/>
    <p:sldId id="323" r:id="rId13"/>
    <p:sldId id="324" r:id="rId14"/>
    <p:sldId id="331" r:id="rId15"/>
    <p:sldId id="326" r:id="rId16"/>
    <p:sldId id="333" r:id="rId17"/>
    <p:sldId id="332" r:id="rId18"/>
    <p:sldId id="334" r:id="rId19"/>
    <p:sldId id="335" r:id="rId20"/>
    <p:sldId id="301" r:id="rId21"/>
    <p:sldId id="317" r:id="rId22"/>
    <p:sldId id="314" r:id="rId23"/>
    <p:sldId id="325" r:id="rId24"/>
    <p:sldId id="303" r:id="rId25"/>
    <p:sldId id="297" r:id="rId26"/>
    <p:sldId id="307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pgcc.sourceforge.net/manual/x147.html" TargetMode="External"/><Relationship Id="rId2" Type="http://schemas.openxmlformats.org/officeDocument/2006/relationships/hyperlink" Target="http://ece382.com/datasheets/msp430_msp430x2xx_family_users_guid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382.com/notes/L4/L4_addressing_modes.html" TargetMode="External"/><Relationship Id="rId5" Type="http://schemas.openxmlformats.org/officeDocument/2006/relationships/hyperlink" Target="http://www.ece382.com/notes/L3/L3_execution.html" TargetMode="External"/><Relationship Id="rId4" Type="http://schemas.openxmlformats.org/officeDocument/2006/relationships/hyperlink" Target="http://ece382.com/labs/compex1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2" action="ppaction://hlinkfile"/>
              </a:rPr>
              <a:t>MSP430 Family Users Guide pp47-55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Davies 5.2 (pp125 - pp131)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MSP430 Addressing </a:t>
            </a:r>
            <a:r>
              <a:rPr lang="en-US" sz="2000" dirty="0" smtClean="0">
                <a:hlinkClick r:id="rId3"/>
              </a:rPr>
              <a:t>Modes</a:t>
            </a:r>
            <a:endParaRPr lang="en-US" sz="2000" dirty="0" smtClean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Addressing Modes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 due lesson 6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Assignment 2 due </a:t>
            </a:r>
            <a:r>
              <a:rPr lang="en-US" sz="2000" dirty="0" smtClean="0">
                <a:solidFill>
                  <a:srgbClr val="0070C0"/>
                </a:solidFill>
              </a:rPr>
              <a:t>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576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601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74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86478" y="4086478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0(r5), r6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15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779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041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218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254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06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36994" y="4070294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616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45"/>
            <a:ext cx="9144000" cy="4724400"/>
          </a:xfrm>
        </p:spPr>
        <p:txBody>
          <a:bodyPr/>
          <a:lstStyle/>
          <a:p>
            <a:r>
              <a:rPr lang="en-US" dirty="0" smtClean="0"/>
              <a:t>Immediate</a:t>
            </a:r>
            <a:r>
              <a:rPr lang="en-US" dirty="0" smtClean="0"/>
              <a:t>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r>
              <a:rPr lang="en-US" dirty="0" smtClean="0"/>
              <a:t>Symbolic/PC </a:t>
            </a:r>
            <a:r>
              <a:rPr lang="en-US" dirty="0" smtClean="0"/>
              <a:t>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xff</a:t>
            </a:r>
            <a:r>
              <a:rPr lang="en-US" dirty="0" smtClean="0">
                <a:solidFill>
                  <a:srgbClr val="FF0000"/>
                </a:solidFill>
              </a:rPr>
              <a:t>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4887" y="589721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3-12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199" y="2253950"/>
            <a:ext cx="2676939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 bwMode="auto">
          <a:xfrm>
            <a:off x="2557669" y="3020415"/>
            <a:ext cx="1855305" cy="1352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7142922" y="2253949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>
            <a:stCxn id="14" idx="4"/>
          </p:cNvCxnSpPr>
          <p:nvPr/>
        </p:nvCxnSpPr>
        <p:spPr bwMode="auto">
          <a:xfrm>
            <a:off x="7659757" y="3020414"/>
            <a:ext cx="92765" cy="1260038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1842052" y="1683026"/>
            <a:ext cx="5817705" cy="57092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04452" y="91440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47791" y="2262301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636026" y="2862470"/>
            <a:ext cx="149087" cy="141798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6636026" y="1376065"/>
            <a:ext cx="74543" cy="88623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1842052" y="1145232"/>
            <a:ext cx="3856383" cy="35226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5860" y="583096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456915" y="2262301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3" name="Straight Arrow Connector 32"/>
          <p:cNvCxnSpPr>
            <a:stCxn id="34" idx="4"/>
          </p:cNvCxnSpPr>
          <p:nvPr/>
        </p:nvCxnSpPr>
        <p:spPr bwMode="auto">
          <a:xfrm>
            <a:off x="5902353" y="2862470"/>
            <a:ext cx="445438" cy="151074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1643268" y="813928"/>
            <a:ext cx="4055168" cy="14483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073426" y="1044761"/>
            <a:ext cx="159026" cy="49335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4068417" y="2411896"/>
            <a:ext cx="834887" cy="45057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43" name="Straight Arrow Connector 42"/>
          <p:cNvCxnSpPr>
            <a:stCxn id="41" idx="3"/>
            <a:endCxn id="1027" idx="0"/>
          </p:cNvCxnSpPr>
          <p:nvPr/>
        </p:nvCxnSpPr>
        <p:spPr bwMode="auto">
          <a:xfrm flipH="1">
            <a:off x="1729936" y="2796485"/>
            <a:ext cx="2460747" cy="94062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41" idx="4"/>
          </p:cNvCxnSpPr>
          <p:nvPr/>
        </p:nvCxnSpPr>
        <p:spPr bwMode="auto">
          <a:xfrm>
            <a:off x="4485861" y="2862470"/>
            <a:ext cx="1212574" cy="1510746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12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7887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484242" y="2253950"/>
            <a:ext cx="914401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 bwMode="auto">
          <a:xfrm flipH="1">
            <a:off x="821635" y="3020415"/>
            <a:ext cx="1119808" cy="25852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81539" y="813928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88219" y="2276634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348947" y="1044760"/>
            <a:ext cx="3884710" cy="12318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33657" y="2876803"/>
            <a:ext cx="445438" cy="308667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76730" y="104476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11749" y="2253950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5499984" y="2862470"/>
            <a:ext cx="956392" cy="31010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 flipV="1">
            <a:off x="5499984" y="1506425"/>
            <a:ext cx="476746" cy="74752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3048000" y="1307329"/>
            <a:ext cx="2886624" cy="35336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120348" y="3020415"/>
            <a:ext cx="2170954" cy="27376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7275444" y="2170801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7792278" y="2937266"/>
            <a:ext cx="0" cy="30262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3048000" y="1762539"/>
            <a:ext cx="4651513" cy="40826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53" name="TextBox 2052"/>
          <p:cNvSpPr txBox="1"/>
          <p:nvPr/>
        </p:nvSpPr>
        <p:spPr>
          <a:xfrm>
            <a:off x="3316357" y="3616935"/>
            <a:ext cx="242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ndirect register mode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54" name="Oval 2053"/>
          <p:cNvSpPr/>
          <p:nvPr/>
        </p:nvSpPr>
        <p:spPr bwMode="auto">
          <a:xfrm>
            <a:off x="6679095" y="2276634"/>
            <a:ext cx="417444" cy="466566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56" name="Straight Arrow Connector 2055"/>
          <p:cNvCxnSpPr>
            <a:stCxn id="2054" idx="4"/>
          </p:cNvCxnSpPr>
          <p:nvPr/>
        </p:nvCxnSpPr>
        <p:spPr bwMode="auto">
          <a:xfrm>
            <a:off x="6887817" y="2743200"/>
            <a:ext cx="208722" cy="3220278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8" name="Straight Arrow Connector 2057"/>
          <p:cNvCxnSpPr/>
          <p:nvPr/>
        </p:nvCxnSpPr>
        <p:spPr bwMode="auto">
          <a:xfrm flipH="1" flipV="1">
            <a:off x="2348947" y="1880187"/>
            <a:ext cx="4538871" cy="39644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>
            <a:stCxn id="2054" idx="3"/>
            <a:endCxn id="2053" idx="0"/>
          </p:cNvCxnSpPr>
          <p:nvPr/>
        </p:nvCxnSpPr>
        <p:spPr bwMode="auto">
          <a:xfrm flipH="1">
            <a:off x="4527357" y="2674873"/>
            <a:ext cx="2212871" cy="942062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1484243" y="1307329"/>
            <a:ext cx="172279" cy="353369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64" name="Oval 2063"/>
          <p:cNvSpPr/>
          <p:nvPr/>
        </p:nvSpPr>
        <p:spPr bwMode="auto">
          <a:xfrm>
            <a:off x="3316356" y="2276634"/>
            <a:ext cx="1174956" cy="466566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66" name="Straight Arrow Connector 2065"/>
          <p:cNvCxnSpPr>
            <a:stCxn id="2064" idx="1"/>
          </p:cNvCxnSpPr>
          <p:nvPr/>
        </p:nvCxnSpPr>
        <p:spPr bwMode="auto">
          <a:xfrm flipH="1" flipV="1">
            <a:off x="2120348" y="1880187"/>
            <a:ext cx="1368076" cy="464774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8" name="Straight Arrow Connector 2067"/>
          <p:cNvCxnSpPr>
            <a:stCxn id="2064" idx="4"/>
          </p:cNvCxnSpPr>
          <p:nvPr/>
        </p:nvCxnSpPr>
        <p:spPr bwMode="auto">
          <a:xfrm>
            <a:off x="3903834" y="2743200"/>
            <a:ext cx="1596150" cy="3127513"/>
          </a:xfrm>
          <a:prstGeom prst="straightConnector1">
            <a:avLst/>
          </a:prstGeom>
          <a:noFill/>
          <a:ln w="9525" cap="flat" cmpd="sng" algn="ctr">
            <a:solidFill>
              <a:schemeClr val="accent4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61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</a:t>
            </a:r>
            <a:r>
              <a:rPr lang="en-US" dirty="0" smtClean="0"/>
              <a:t>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54746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83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7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add the numbers 0x06 through 0x15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6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6135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3534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784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078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64575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87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1916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0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0840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7224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483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072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2505" y="3764132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2(r5),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8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1175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3037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93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1245</Words>
  <Application>Microsoft Office PowerPoint</Application>
  <PresentationFormat>On-screen Show (4:3)</PresentationFormat>
  <Paragraphs>476</Paragraphs>
  <Slides>26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ECE 382  Lesson 4</vt:lpstr>
      <vt:lpstr>MSP430 addressing modes</vt:lpstr>
      <vt:lpstr>Basic addressing modes</vt:lpstr>
      <vt:lpstr>Basic addressing modes</vt:lpstr>
      <vt:lpstr>Register Direct</vt:lpstr>
      <vt:lpstr>Basic addressing modes</vt:lpstr>
      <vt:lpstr>Basic addressing modes</vt:lpstr>
      <vt:lpstr>Indexed</vt:lpstr>
      <vt:lpstr>Basic addressing modes</vt:lpstr>
      <vt:lpstr>Basic addressing modes</vt:lpstr>
      <vt:lpstr>Register Indirect</vt:lpstr>
      <vt:lpstr>Basic addressing modes</vt:lpstr>
      <vt:lpstr>Basic addressing modes</vt:lpstr>
      <vt:lpstr>PowerPoint Presentation</vt:lpstr>
      <vt:lpstr>Other Addressing Modes</vt:lpstr>
      <vt:lpstr>Immediate</vt:lpstr>
      <vt:lpstr>Absolute</vt:lpstr>
      <vt:lpstr>Hand assembly</vt:lpstr>
      <vt:lpstr>Hand assembly</vt:lpstr>
      <vt:lpstr>Let's write a MSP430 program</vt:lpstr>
      <vt:lpstr>Example Program Where’s the BEEF?</vt:lpstr>
      <vt:lpstr>Sample Program – predict what happens</vt:lpstr>
      <vt:lpstr>In class programming exercise</vt:lpstr>
      <vt:lpstr>In class programming exercise</vt:lpstr>
      <vt:lpstr>MSP430’s ISA</vt:lpstr>
      <vt:lpstr>Assembly and Machine Languages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244</cp:revision>
  <cp:lastPrinted>2014-08-20T22:08:11Z</cp:lastPrinted>
  <dcterms:created xsi:type="dcterms:W3CDTF">2001-06-27T14:08:57Z</dcterms:created>
  <dcterms:modified xsi:type="dcterms:W3CDTF">2015-08-14T16:13:17Z</dcterms:modified>
</cp:coreProperties>
</file>