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4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2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2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3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2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5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4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1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1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BC3-9D3D-47C3-9A65-1D83A2F0E50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B37-E8A9-40E9-B2E1-25A133C5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ABC3-9D3D-47C3-9A65-1D83A2F0E50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9B37-E8A9-40E9-B2E1-25A133C5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Stack Example in CCS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R5	</a:t>
            </a:r>
            <a:r>
              <a:rPr lang="en-US" dirty="0" smtClean="0"/>
              <a:t>0xDFEC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R6	</a:t>
            </a:r>
            <a:r>
              <a:rPr lang="en-US" dirty="0" smtClean="0">
                <a:solidFill>
                  <a:srgbClr val="FF0000"/>
                </a:solidFill>
              </a:rPr>
              <a:t>0x00CC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R7	0x0000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R10	</a:t>
            </a:r>
            <a:r>
              <a:rPr lang="en-US" dirty="0" smtClean="0"/>
              <a:t>0xDFEC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3657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R5	</a:t>
            </a:r>
            <a:r>
              <a:rPr lang="en-US" dirty="0" smtClean="0"/>
              <a:t>0xDFEC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R6	</a:t>
            </a:r>
            <a:r>
              <a:rPr lang="en-US" dirty="0" smtClean="0"/>
              <a:t>0x00CC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R7	</a:t>
            </a:r>
            <a:r>
              <a:rPr lang="en-US" dirty="0" smtClean="0">
                <a:solidFill>
                  <a:srgbClr val="FF0000"/>
                </a:solidFill>
              </a:rPr>
              <a:t>0xBEEF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R10	</a:t>
            </a:r>
            <a:r>
              <a:rPr lang="en-US" dirty="0" smtClean="0"/>
              <a:t>0xDFEC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3962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71787" y="1600199"/>
            <a:ext cx="2843213" cy="37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#0xfade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R5	</a:t>
            </a:r>
            <a:r>
              <a:rPr lang="en-US" dirty="0" smtClean="0"/>
              <a:t>0xDFEC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R6	</a:t>
            </a:r>
            <a:r>
              <a:rPr lang="en-US" dirty="0" smtClean="0"/>
              <a:t>0x00CC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R7	</a:t>
            </a:r>
            <a:r>
              <a:rPr lang="en-US" dirty="0" smtClean="0"/>
              <a:t>0xBEEF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R10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0xDFEC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4191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199"/>
            <a:ext cx="2819400" cy="35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#0xaa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R5	</a:t>
            </a:r>
            <a:r>
              <a:rPr lang="en-US" dirty="0" smtClean="0"/>
              <a:t>0xDFEC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R6	</a:t>
            </a:r>
            <a:r>
              <a:rPr lang="en-US" dirty="0" smtClean="0"/>
              <a:t>0x00CC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R7	</a:t>
            </a:r>
            <a:r>
              <a:rPr lang="en-US" dirty="0" smtClean="0"/>
              <a:t>0xBEEF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R10	</a:t>
            </a:r>
            <a:r>
              <a:rPr lang="en-US" dirty="0" smtClean="0"/>
              <a:t>0xDFEC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4343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7832" y="1602418"/>
            <a:ext cx="2827168" cy="3698878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byte left AS IS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7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#0xdeaf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R5	</a:t>
            </a:r>
            <a:r>
              <a:rPr lang="en-US" dirty="0" smtClean="0"/>
              <a:t>0xDFEC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R6	</a:t>
            </a:r>
            <a:r>
              <a:rPr lang="en-US" dirty="0" smtClean="0"/>
              <a:t>0x00CC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R7	</a:t>
            </a:r>
            <a:r>
              <a:rPr lang="en-US" dirty="0" smtClean="0"/>
              <a:t>0xBEEF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R10	</a:t>
            </a:r>
            <a:r>
              <a:rPr lang="en-US" dirty="0" smtClean="0"/>
              <a:t>0xDFEC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4648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R5	</a:t>
            </a:r>
            <a:r>
              <a:rPr lang="en-US" dirty="0" smtClean="0">
                <a:solidFill>
                  <a:srgbClr val="FF0000"/>
                </a:solidFill>
              </a:rPr>
              <a:t>0x00AF</a:t>
            </a:r>
          </a:p>
          <a:p>
            <a:pPr marL="0" indent="0">
              <a:buNone/>
            </a:pPr>
            <a:r>
              <a:rPr lang="en-US" dirty="0" smtClean="0"/>
              <a:t>R6	</a:t>
            </a:r>
            <a:r>
              <a:rPr lang="en-US" dirty="0" smtClean="0"/>
              <a:t>0x00CC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R7	</a:t>
            </a:r>
            <a:r>
              <a:rPr lang="en-US" dirty="0" smtClean="0"/>
              <a:t>0xBEEF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R10	</a:t>
            </a:r>
            <a:r>
              <a:rPr lang="en-US" dirty="0" smtClean="0"/>
              <a:t>0xDFEC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4876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 rotWithShape="1">
          <a:blip r:embed="rId3"/>
          <a:srcRect l="2631" r="2376"/>
          <a:stretch/>
        </p:blipFill>
        <p:spPr>
          <a:xfrm>
            <a:off x="2895600" y="1600200"/>
            <a:ext cx="2819400" cy="368035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248400" y="2105188"/>
            <a:ext cx="2323360" cy="485612"/>
          </a:xfrm>
          <a:prstGeom prst="wedgeRectCallout">
            <a:avLst>
              <a:gd name="adj1" fmla="val -3255"/>
              <a:gd name="adj2" fmla="val 1044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370877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R5	</a:t>
            </a:r>
            <a:r>
              <a:rPr lang="en-US" dirty="0" smtClean="0"/>
              <a:t>0x00AF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R6	</a:t>
            </a:r>
            <a:r>
              <a:rPr lang="en-US" dirty="0" smtClean="0">
                <a:solidFill>
                  <a:srgbClr val="FF0000"/>
                </a:solidFill>
              </a:rPr>
              <a:t>0xAAAA</a:t>
            </a:r>
          </a:p>
          <a:p>
            <a:pPr marL="0" indent="0">
              <a:buNone/>
            </a:pPr>
            <a:r>
              <a:rPr lang="en-US" dirty="0" smtClean="0"/>
              <a:t>R7	</a:t>
            </a:r>
            <a:r>
              <a:rPr lang="en-US" dirty="0" smtClean="0"/>
              <a:t>0xBEEF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R10	</a:t>
            </a:r>
            <a:r>
              <a:rPr lang="en-US" dirty="0" smtClean="0"/>
              <a:t>0xDFEC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4953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1971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363440" y="2618613"/>
            <a:ext cx="2323360" cy="485612"/>
          </a:xfrm>
          <a:prstGeom prst="wedgeRectCallout">
            <a:avLst>
              <a:gd name="adj1" fmla="val -2873"/>
              <a:gd name="adj2" fmla="val 11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Mystery byte here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938944" y="4467388"/>
            <a:ext cx="2323360" cy="561812"/>
          </a:xfrm>
          <a:prstGeom prst="wedgeRectCallout">
            <a:avLst>
              <a:gd name="adj1" fmla="val -55604"/>
              <a:gd name="adj2" fmla="val -1158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byte was never changed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2304" y="3467741"/>
            <a:ext cx="510096" cy="39544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7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R5	</a:t>
            </a:r>
            <a:r>
              <a:rPr lang="en-US" dirty="0" smtClean="0"/>
              <a:t>0x00AF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R6	</a:t>
            </a:r>
            <a:r>
              <a:rPr lang="en-US" dirty="0" smtClean="0"/>
              <a:t>0xAAAA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R7	</a:t>
            </a:r>
            <a:r>
              <a:rPr lang="en-US" dirty="0" smtClean="0">
                <a:solidFill>
                  <a:srgbClr val="FF0000"/>
                </a:solidFill>
              </a:rPr>
              <a:t>0x00DE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R10	</a:t>
            </a:r>
            <a:r>
              <a:rPr lang="en-US" dirty="0" smtClean="0"/>
              <a:t>0xDFEC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5029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8269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019800" y="4620968"/>
            <a:ext cx="2323360" cy="485612"/>
          </a:xfrm>
          <a:prstGeom prst="wedgeRectCallout">
            <a:avLst>
              <a:gd name="adj1" fmla="val 12411"/>
              <a:gd name="adj2" fmla="val -1021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370877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7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574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7400" y="1600200"/>
            <a:ext cx="2819400" cy="4525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	0x0400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R5	0x0000</a:t>
            </a:r>
          </a:p>
          <a:p>
            <a:pPr marL="0" indent="0">
              <a:buNone/>
            </a:pPr>
            <a:r>
              <a:rPr lang="en-US" dirty="0" smtClean="0"/>
              <a:t>R6	0x0000</a:t>
            </a:r>
          </a:p>
          <a:p>
            <a:pPr marL="0" indent="0">
              <a:buNone/>
            </a:pPr>
            <a:r>
              <a:rPr lang="en-US" dirty="0" smtClean="0"/>
              <a:t>R7	0x0000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R10	0x0000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0" y="1600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115040" y="914400"/>
            <a:ext cx="2323360" cy="381000"/>
          </a:xfrm>
          <a:prstGeom prst="wedgeRectCallout">
            <a:avLst>
              <a:gd name="adj1" fmla="val -49109"/>
              <a:gd name="adj2" fmla="val 120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Next</a:t>
            </a:r>
            <a:r>
              <a:rPr lang="en-US" dirty="0" smtClean="0"/>
              <a:t> instruction to run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057400" y="5334000"/>
            <a:ext cx="2323360" cy="381000"/>
          </a:xfrm>
          <a:prstGeom prst="wedgeRectCallout">
            <a:avLst>
              <a:gd name="adj1" fmla="val -2874"/>
              <a:gd name="adj2" fmla="val -126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 location highlighted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4191000" y="2133600"/>
            <a:ext cx="1161680" cy="381000"/>
          </a:xfrm>
          <a:prstGeom prst="wedgeRectCallout">
            <a:avLst>
              <a:gd name="adj1" fmla="val -84262"/>
              <a:gd name="adj2" fmla="val 9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0" y="2667000"/>
            <a:ext cx="1981200" cy="24312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push.w</a:t>
            </a:r>
            <a:r>
              <a:rPr lang="en-US" dirty="0"/>
              <a:t> 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R5	0x0000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R6	0x0000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R7	0x0000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R10	0x0000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2133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13187"/>
          <a:stretch/>
        </p:blipFill>
        <p:spPr bwMode="auto">
          <a:xfrm>
            <a:off x="2895600" y="1600200"/>
            <a:ext cx="2819400" cy="3651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0744" y="5257800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PUSH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SP – 2 </a:t>
            </a:r>
            <a:r>
              <a:rPr lang="en-US" sz="2800" dirty="0" smtClean="0">
                <a:sym typeface="Wingdings" panose="05000000000000000000" pitchFamily="2" charset="2"/>
              </a:rPr>
              <a:t> SP</a:t>
            </a: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err="1" smtClean="0"/>
              <a:t>src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@SP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73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pop.w</a:t>
            </a:r>
            <a:r>
              <a:rPr lang="en-US" dirty="0"/>
              <a:t>       r10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R5	0x0000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R6	0x0000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R7	0x0000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R10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2667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88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744" y="5257800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POP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@SP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dest</a:t>
            </a: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SP + 2 </a:t>
            </a:r>
            <a:r>
              <a:rPr lang="en-US" sz="2800" dirty="0" smtClean="0">
                <a:sym typeface="Wingdings" panose="05000000000000000000" pitchFamily="2" charset="2"/>
              </a:rPr>
              <a:t> 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06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#0xbeef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R5	0x0000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R6	0x0000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R7	0x0000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R10	0xDFEC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2819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902998" y="1600200"/>
            <a:ext cx="2812002" cy="36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#0xcc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R5	0x0000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R6	0x0000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R7	0x0000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R10	0xDFEC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2971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6074" y="1600200"/>
            <a:ext cx="2828925" cy="3715961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byte left AS IS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62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R5	0x0000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R6	0x0000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R7	0x0000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R10	0xDFEC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3276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500" y="1600200"/>
            <a:ext cx="28575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R5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R6	0x0000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R7	0x0000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R10	</a:t>
            </a:r>
            <a:r>
              <a:rPr lang="en-US" dirty="0" smtClean="0"/>
              <a:t>0xDFEC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0" y="3505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117</Words>
  <Application>Microsoft Office PowerPoint</Application>
  <PresentationFormat>On-screen Show (4:3)</PresentationFormat>
  <Paragraphs>153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Lesson 10</vt:lpstr>
      <vt:lpstr>The example code</vt:lpstr>
      <vt:lpstr>Initial State</vt:lpstr>
      <vt:lpstr>push.w      #0xdfec</vt:lpstr>
      <vt:lpstr>pop.w       r10</vt:lpstr>
      <vt:lpstr>push     #0xbeef</vt:lpstr>
      <vt:lpstr>push.b     #0xcc</vt:lpstr>
      <vt:lpstr>push     #0xdfec</vt:lpstr>
      <vt:lpstr>pop     R5</vt:lpstr>
      <vt:lpstr>pop.b     R6</vt:lpstr>
      <vt:lpstr>pop     R7</vt:lpstr>
      <vt:lpstr>push     #0xfade</vt:lpstr>
      <vt:lpstr>push.b     #0xaa</vt:lpstr>
      <vt:lpstr>push     #0xdeaf</vt:lpstr>
      <vt:lpstr>pop.b     R5</vt:lpstr>
      <vt:lpstr>pop     R6</vt:lpstr>
      <vt:lpstr>pop.b     R7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10</dc:title>
  <dc:creator>Test</dc:creator>
  <cp:lastModifiedBy>Test</cp:lastModifiedBy>
  <cp:revision>7</cp:revision>
  <dcterms:created xsi:type="dcterms:W3CDTF">2016-09-10T03:23:17Z</dcterms:created>
  <dcterms:modified xsi:type="dcterms:W3CDTF">2016-09-10T04:31:27Z</dcterms:modified>
</cp:coreProperties>
</file>