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1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2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UCA/B Control Register 0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0" y="1316215"/>
            <a:ext cx="7747000" cy="535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7053" y="687528"/>
            <a:ext cx="3767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Register:  Page 445 of the Family User </a:t>
            </a:r>
            <a:r>
              <a:rPr lang="en-US" dirty="0"/>
              <a:t>Guide (Blue book pp 73) </a:t>
            </a:r>
          </a:p>
        </p:txBody>
      </p:sp>
    </p:spTree>
    <p:extLst>
      <p:ext uri="{BB962C8B-B14F-4D97-AF65-F5344CB8AC3E}">
        <p14:creationId xmlns:p14="http://schemas.microsoft.com/office/powerpoint/2010/main" val="333299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bis.b</a:t>
            </a:r>
            <a:r>
              <a:rPr lang="en-US" sz="1600" dirty="0" smtClean="0"/>
              <a:t> </a:t>
            </a:r>
            <a:r>
              <a:rPr lang="en-US" sz="1600" dirty="0"/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= 0xAA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04144" y="1890823"/>
            <a:ext cx="930446" cy="1397809"/>
            <a:chOff x="80208" y="1483895"/>
            <a:chExt cx="930446" cy="1397809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62846" y="1714725"/>
            <a:ext cx="1010656" cy="1573907"/>
            <a:chOff x="40103" y="1483895"/>
            <a:chExt cx="1010656" cy="157390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27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684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bis.b</a:t>
            </a:r>
            <a:r>
              <a:rPr lang="en-US" sz="1600" dirty="0" smtClean="0"/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= 0xAA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4668" y="1890823"/>
            <a:ext cx="1026700" cy="1397809"/>
            <a:chOff x="32081" y="1483895"/>
            <a:chExt cx="1026700" cy="1397809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11497" y="1714725"/>
            <a:ext cx="1010656" cy="1573907"/>
            <a:chOff x="40103" y="1483895"/>
            <a:chExt cx="1010656" cy="1573907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7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bis.b</a:t>
            </a:r>
            <a:r>
              <a:rPr lang="en-US" sz="1600" dirty="0" smtClean="0"/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= 0xAA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75812" y="1890823"/>
            <a:ext cx="946480" cy="1397809"/>
            <a:chOff x="72191" y="1483895"/>
            <a:chExt cx="94648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3581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7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bis.b</a:t>
            </a:r>
            <a:r>
              <a:rPr lang="en-US" sz="1600" dirty="0" smtClean="0"/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= 0xAA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1" y="1890823"/>
            <a:ext cx="1010646" cy="1397809"/>
            <a:chOff x="40108" y="1483895"/>
            <a:chExt cx="1010646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8274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7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bis.b</a:t>
            </a:r>
            <a:r>
              <a:rPr lang="en-US" sz="1600" dirty="0" smtClean="0"/>
              <a:t> </a:t>
            </a:r>
            <a:r>
              <a:rPr lang="en-US" sz="1600" dirty="0"/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= 0x5D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72384" y="1890823"/>
            <a:ext cx="930446" cy="1397809"/>
            <a:chOff x="80208" y="1483895"/>
            <a:chExt cx="930446" cy="1397809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31086" y="1714725"/>
            <a:ext cx="1010656" cy="1573907"/>
            <a:chOff x="40103" y="1483895"/>
            <a:chExt cx="1010656" cy="1573907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349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bis.b</a:t>
            </a:r>
            <a:r>
              <a:rPr lang="en-US" sz="1600" dirty="0" smtClean="0"/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= 0x5D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9260" y="1890823"/>
            <a:ext cx="1026700" cy="1397809"/>
            <a:chOff x="32081" y="1483895"/>
            <a:chExt cx="102670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6089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2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bis.b</a:t>
            </a:r>
            <a:r>
              <a:rPr lang="en-US" sz="1600" dirty="0" smtClean="0"/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= 0x5D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71348" y="1890823"/>
            <a:ext cx="946480" cy="1397809"/>
            <a:chOff x="72191" y="1483895"/>
            <a:chExt cx="946480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9117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127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8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bis.b</a:t>
            </a:r>
            <a:r>
              <a:rPr lang="en-US" sz="1600" dirty="0" smtClean="0"/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= 0x5D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68641" y="1890823"/>
            <a:ext cx="1010646" cy="1397809"/>
            <a:chOff x="40108" y="1483895"/>
            <a:chExt cx="1010646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6514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82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</TotalTime>
  <Words>228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UCA/B Control Register 0</vt:lpstr>
      <vt:lpstr>Phase = 0 and Polarity = 0</vt:lpstr>
      <vt:lpstr>Phase = 0 and Polarity = 1</vt:lpstr>
      <vt:lpstr>Phase = 1 and Polarity = 0</vt:lpstr>
      <vt:lpstr>Phase = 1 and Polarity = 1</vt:lpstr>
      <vt:lpstr>Phase = 0 and Polarity = 0</vt:lpstr>
      <vt:lpstr>Phase = 0 and Polarity = 1</vt:lpstr>
      <vt:lpstr>Phase = 1 and Polarity = 0</vt:lpstr>
      <vt:lpstr>Phase = 1 and Polarity = 1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366</cp:revision>
  <cp:lastPrinted>2014-09-18T22:39:44Z</cp:lastPrinted>
  <dcterms:created xsi:type="dcterms:W3CDTF">2001-06-27T14:08:57Z</dcterms:created>
  <dcterms:modified xsi:type="dcterms:W3CDTF">2016-09-26T02:36:07Z</dcterms:modified>
</cp:coreProperties>
</file>