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52" r:id="rId4"/>
    <p:sldId id="354" r:id="rId5"/>
    <p:sldId id="364" r:id="rId6"/>
    <p:sldId id="365" r:id="rId7"/>
    <p:sldId id="366" r:id="rId8"/>
    <p:sldId id="372" r:id="rId9"/>
    <p:sldId id="367" r:id="rId10"/>
    <p:sldId id="368" r:id="rId11"/>
    <p:sldId id="369" r:id="rId12"/>
    <p:sldId id="370" r:id="rId13"/>
    <p:sldId id="371" r:id="rId14"/>
    <p:sldId id="373" r:id="rId15"/>
    <p:sldId id="374" r:id="rId16"/>
    <p:sldId id="375" r:id="rId17"/>
    <p:sldId id="376" r:id="rId18"/>
    <p:sldId id="383" r:id="rId19"/>
    <p:sldId id="377" r:id="rId20"/>
    <p:sldId id="378" r:id="rId21"/>
    <p:sldId id="379" r:id="rId22"/>
    <p:sldId id="380" r:id="rId23"/>
    <p:sldId id="381" r:id="rId24"/>
    <p:sldId id="382" r:id="rId25"/>
    <p:sldId id="353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8" y="2649191"/>
            <a:ext cx="2286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2639447"/>
            <a:ext cx="290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0753" y="2559724"/>
            <a:ext cx="27040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volatile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program this, where foo is tied to a pin and polled for change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2443655"/>
            <a:ext cx="63575" cy="40703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2329489"/>
            <a:ext cx="20729" cy="4228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16676" y="5096015"/>
            <a:ext cx="2708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good compiler will optimize to this. Nothing changes foo, or so the compiler thinks.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5096015"/>
            <a:ext cx="3026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order to tell the compiler, “hey, don’t change foo!”, declare it volatile.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5739" y="1621603"/>
            <a:ext cx="795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Volatile is an important key word in embedded applications talking to memory mapped 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8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22" y="1462534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198928" y="3216004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790" y="3149152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SW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62152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0317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find</a:t>
            </a:r>
          </a:p>
          <a:p>
            <a:pPr lvl="1"/>
            <a:r>
              <a:rPr lang="en-US" sz="1200" dirty="0" smtClean="0"/>
              <a:t>Is this a problem? uint8_t == int16_t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44676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declaration,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sets their value to 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2256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85112"/>
            <a:ext cx="8868871" cy="5222045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Relational </a:t>
            </a:r>
            <a:r>
              <a:rPr lang="en-US" sz="1200" b="1" dirty="0" smtClean="0"/>
              <a:t>Operators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2332"/>
              </p:ext>
            </p:extLst>
          </p:nvPr>
        </p:nvGraphicFramePr>
        <p:xfrm>
          <a:off x="3013236" y="1762078"/>
          <a:ext cx="3570611" cy="301752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logical </a:t>
                      </a:r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 |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logical OR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2533"/>
            <a:ext cx="8868871" cy="5035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a = 5;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|= BIT2;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34432"/>
              </p:ext>
            </p:extLst>
          </p:nvPr>
        </p:nvGraphicFramePr>
        <p:xfrm>
          <a:off x="4519052" y="1628434"/>
          <a:ext cx="4104685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467303"/>
            <a:ext cx="249299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BIT2: 00000100</a:t>
            </a:r>
          </a:p>
          <a:p>
            <a:r>
              <a:rPr lang="en-US" dirty="0" smtClean="0"/>
              <a:t>~BIT2: 11111011</a:t>
            </a:r>
          </a:p>
          <a:p>
            <a:endParaRPr lang="en-US" dirty="0"/>
          </a:p>
          <a:p>
            <a:r>
              <a:rPr lang="en-US" dirty="0" smtClean="0"/>
              <a:t>a &amp; b:   00000101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11111011</a:t>
            </a:r>
          </a:p>
          <a:p>
            <a:r>
              <a:rPr lang="en-US" dirty="0" smtClean="0"/>
              <a:t>             0 0 0 0 0 1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451538" y="5147441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9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 and BIC in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0952" y="3119227"/>
            <a:ext cx="25955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BIC in C</a:t>
            </a:r>
          </a:p>
          <a:p>
            <a:r>
              <a:rPr lang="en-US" sz="2000" dirty="0" smtClean="0"/>
              <a:t>BIT2: 00000100</a:t>
            </a:r>
          </a:p>
          <a:p>
            <a:r>
              <a:rPr lang="en-US" sz="2000" dirty="0" smtClean="0"/>
              <a:t>~BIT2: 11111011</a:t>
            </a:r>
          </a:p>
          <a:p>
            <a:endParaRPr lang="en-US" sz="2000" dirty="0"/>
          </a:p>
          <a:p>
            <a:r>
              <a:rPr lang="en-US" sz="2000" dirty="0" smtClean="0"/>
              <a:t>a &amp; ~BIT2: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</a:t>
            </a:r>
            <a:r>
              <a:rPr lang="en-US" sz="2000" dirty="0"/>
              <a:t>11111011</a:t>
            </a:r>
          </a:p>
          <a:p>
            <a:r>
              <a:rPr lang="en-US" sz="2000" dirty="0" smtClean="0"/>
              <a:t>                     00000001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0564" y="147641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a = 5;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bit 2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BIT1;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bit 1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2306091" y="5856888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39426" y="3119227"/>
            <a:ext cx="23457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BIS in C</a:t>
            </a:r>
          </a:p>
          <a:p>
            <a:r>
              <a:rPr lang="en-US" sz="2000" dirty="0" smtClean="0"/>
              <a:t>b | BIT1: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00000010</a:t>
            </a:r>
            <a:endParaRPr lang="en-US" sz="2000" dirty="0"/>
          </a:p>
          <a:p>
            <a:r>
              <a:rPr lang="en-US" sz="2000" dirty="0"/>
              <a:t>               </a:t>
            </a:r>
            <a:r>
              <a:rPr lang="en-US" sz="2000" dirty="0" smtClean="0"/>
              <a:t>   00000111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862561" y="4448502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73605" y="1599529"/>
            <a:ext cx="4496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number, these could be ports or registers that we are setting/clearing bits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5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7" y="1543594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&gt; MAX_TEMP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35573"/>
            <a:ext cx="8868871" cy="5035231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67" y="1504180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 smtClean="0"/>
              <a:t>– initializes variable to the starting value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</a:t>
            </a:r>
            <a:r>
              <a:rPr lang="en-US" sz="1800" dirty="0" smtClean="0"/>
              <a:t>– continues looping while condition is true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</a:t>
            </a:r>
            <a:r>
              <a:rPr lang="en-US" sz="1800" dirty="0" smtClean="0"/>
              <a:t>usually </a:t>
            </a:r>
            <a:r>
              <a:rPr lang="en-US" sz="1800" dirty="0"/>
              <a:t>used to increment / decrement a </a:t>
            </a:r>
            <a:r>
              <a:rPr lang="en-US" sz="1800" dirty="0" smtClean="0"/>
              <a:t>variable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endParaRPr lang="nn-NO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 sum = 0;  </a:t>
            </a: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good form to ALWAYS initialize your variables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(int i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1; i &lt;= 20; 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Program </a:t>
            </a:r>
            <a:r>
              <a:rPr lang="en-US" sz="2000" smtClean="0">
                <a:solidFill>
                  <a:srgbClr val="0070C0"/>
                </a:solidFill>
              </a:rPr>
              <a:t>flow control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4766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2981559" y="5246576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2981560" y="4402460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709" y="3753122"/>
            <a:ext cx="4031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valid? … yes! You could write your entire program on one line … but please don’t!!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03490"/>
            <a:ext cx="8868871" cy="4801058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&lt;- NOOOOOO!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stdint.h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unint8_t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NUM_LOOPS = 23;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b="1" dirty="0" err="1" smtClean="0"/>
              <a:t>ain.c</a:t>
            </a:r>
            <a:r>
              <a:rPr lang="en-US" b="1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5" y="1519947"/>
            <a:ext cx="8868871" cy="484144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Lab#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84434" y="5249918"/>
            <a:ext cx="6345622" cy="74886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In accordance with the Faculty Operating Instruction,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our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code is LATE (25% per day) if you do not have this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at the top of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main.c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73" y="1699017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41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4611414"/>
            <a:ext cx="8083562" cy="174587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9992"/>
              </p:ext>
            </p:extLst>
          </p:nvPr>
        </p:nvGraphicFramePr>
        <p:xfrm>
          <a:off x="580603" y="2080518"/>
          <a:ext cx="7772400" cy="219456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or false, need</a:t>
                      </a:r>
                      <a:r>
                        <a:rPr lang="en-US" baseline="0" dirty="0" smtClean="0"/>
                        <a:t> to include </a:t>
                      </a:r>
                      <a:r>
                        <a:rPr lang="en-US" b="1" dirty="0" err="1" smtClean="0"/>
                        <a:t>stdbool.h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0603" y="1613337"/>
            <a:ext cx="2567198" cy="3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</p:txBody>
      </p:sp>
    </p:spTree>
    <p:extLst>
      <p:ext uri="{BB962C8B-B14F-4D97-AF65-F5344CB8AC3E}">
        <p14:creationId xmlns:p14="http://schemas.microsoft.com/office/powerpoint/2010/main" val="1421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43" y="5698380"/>
            <a:ext cx="8083562" cy="58417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3809" y="1693909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16001"/>
              </p:ext>
            </p:extLst>
          </p:nvPr>
        </p:nvGraphicFramePr>
        <p:xfrm>
          <a:off x="613809" y="2158766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&lt;msp430.h&gt;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2659274" y="3472747"/>
            <a:ext cx="3452291" cy="29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41183" y="2970927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02" y="2409814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1" y="1924865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0708" y="1482351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8" y="2911634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925003" y="1904717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0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938048"/>
          </a:xfrm>
        </p:spPr>
        <p:txBody>
          <a:bodyPr>
            <a:noAutofit/>
          </a:bodyPr>
          <a:lstStyle/>
          <a:p>
            <a:r>
              <a:rPr lang="en-US" sz="2000" dirty="0"/>
              <a:t>In: C:\</a:t>
            </a:r>
            <a:r>
              <a:rPr lang="en-US" sz="2000" dirty="0" smtClean="0"/>
              <a:t>ti\ccsv6\tools\compiler\msp430_15.12.3.LTS\include</a:t>
            </a:r>
          </a:p>
          <a:p>
            <a:r>
              <a:rPr lang="en-US" sz="20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04901"/>
              </p:ext>
            </p:extLst>
          </p:nvPr>
        </p:nvGraphicFramePr>
        <p:xfrm>
          <a:off x="1898844" y="2240756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85799" y="5105627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1893" y="2983880"/>
            <a:ext cx="206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These data types will cleanly compile on x86, MSP430, ARM (32b/64b), </a:t>
            </a:r>
            <a:r>
              <a:rPr lang="en-US" sz="1800" dirty="0" err="1" smtClean="0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0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>
                <a:solidFill>
                  <a:srgbClr val="00B050"/>
                </a:solidFill>
              </a:rPr>
              <a:t>/* pi */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>
                <a:solidFill>
                  <a:srgbClr val="00B050"/>
                </a:solidFill>
              </a:rPr>
              <a:t>/* pi/2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bob 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1797</Words>
  <Application>Microsoft Office PowerPoint</Application>
  <PresentationFormat>On-screen Show (4:3)</PresentationFormat>
  <Paragraphs>417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inherit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Comments</vt:lpstr>
      <vt:lpstr>C Language:  Variables</vt:lpstr>
      <vt:lpstr>C Language:  Variables</vt:lpstr>
      <vt:lpstr>#include &lt;msp430.h&gt;</vt:lpstr>
      <vt:lpstr>#include &lt;stdint.h&gt;</vt:lpstr>
      <vt:lpstr>Others</vt:lpstr>
      <vt:lpstr>So now you can write this</vt:lpstr>
      <vt:lpstr>Volatile</vt:lpstr>
      <vt:lpstr>C Language:  Constants</vt:lpstr>
      <vt:lpstr>Constants vs Macros (#define)</vt:lpstr>
      <vt:lpstr>C Language:  Operators</vt:lpstr>
      <vt:lpstr>C Language:  Operators</vt:lpstr>
      <vt:lpstr>C Language:  Operators</vt:lpstr>
      <vt:lpstr>BIS and BIC in C</vt:lpstr>
      <vt:lpstr>If Statement</vt:lpstr>
      <vt:lpstr>Switch Statement</vt:lpstr>
      <vt:lpstr>For Loop</vt:lpstr>
      <vt:lpstr>While / Do While Loop</vt:lpstr>
      <vt:lpstr>Basic C Program Structure</vt:lpstr>
      <vt:lpstr>main.c Documentation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325</cp:revision>
  <cp:lastPrinted>2018-05-21T20:23:10Z</cp:lastPrinted>
  <dcterms:created xsi:type="dcterms:W3CDTF">2001-06-27T14:08:57Z</dcterms:created>
  <dcterms:modified xsi:type="dcterms:W3CDTF">2018-07-16T21:41:13Z</dcterms:modified>
</cp:coreProperties>
</file>