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8"/>
  </p:notesMasterIdLst>
  <p:handoutMasterIdLst>
    <p:handoutMasterId r:id="rId19"/>
  </p:handoutMasterIdLst>
  <p:sldIdLst>
    <p:sldId id="286" r:id="rId6"/>
    <p:sldId id="287" r:id="rId7"/>
    <p:sldId id="292" r:id="rId8"/>
    <p:sldId id="293" r:id="rId9"/>
    <p:sldId id="295" r:id="rId10"/>
    <p:sldId id="296" r:id="rId11"/>
    <p:sldId id="297" r:id="rId12"/>
    <p:sldId id="288" r:id="rId13"/>
    <p:sldId id="289" r:id="rId14"/>
    <p:sldId id="298" r:id="rId15"/>
    <p:sldId id="301" r:id="rId16"/>
    <p:sldId id="300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2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83" y="1628357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smtClean="0"/>
              <a:t>task </a:t>
            </a:r>
            <a:r>
              <a:rPr lang="en-US" sz="2000" dirty="0"/>
              <a:t>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02" y="1638792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5804" y="4995333"/>
            <a:ext cx="8140995" cy="120226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Being able to debug your own code is an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objective of this class. I will make EVERY effort to never look at your code, but I will act as a supervisor and ask you questions for you to research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 Sort of Flow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80" y="1727684"/>
            <a:ext cx="374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programs are hard to write and read (</a:t>
            </a:r>
            <a:r>
              <a:rPr lang="en-US" dirty="0" smtClean="0">
                <a:solidFill>
                  <a:srgbClr val="FF0000"/>
                </a:solidFill>
              </a:rPr>
              <a:t>I am talking about me reading your code</a:t>
            </a:r>
            <a:r>
              <a:rPr lang="en-US" dirty="0" smtClean="0"/>
              <a:t>). Always start with some sort of idea for how your program will work. When things break, I will ask how your program works and a flow chart can help.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" y="1489166"/>
            <a:ext cx="4040047" cy="53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55" y="3383595"/>
            <a:ext cx="3744686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not disarmed, How long to reset?</a:t>
            </a:r>
          </a:p>
          <a:p>
            <a:pPr lvl="1"/>
            <a:r>
              <a:rPr lang="en-US" sz="1800" dirty="0" smtClean="0"/>
              <a:t>It counts 32768 clock cycles, then resets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507066"/>
            <a:ext cx="8412480" cy="4842934"/>
          </a:xfrm>
        </p:spPr>
        <p:txBody>
          <a:bodyPr>
            <a:normAutofit lnSpcReduction="10000"/>
          </a:bodyPr>
          <a:lstStyle/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92" y="15258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6" y="1466616"/>
            <a:ext cx="8320484" cy="4883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5" y="1593616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68246</TotalTime>
  <Words>629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Courier New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Watchdog Timer</vt:lpstr>
      <vt:lpstr>Watchdog Timer</vt:lpstr>
      <vt:lpstr>Assembler Directives</vt:lpstr>
      <vt:lpstr>Assembler Directives</vt:lpstr>
      <vt:lpstr>Assembler Directives</vt:lpstr>
      <vt:lpstr>CCS</vt:lpstr>
      <vt:lpstr>Tools</vt:lpstr>
      <vt:lpstr>Structured Design</vt:lpstr>
      <vt:lpstr>Testing and Debugging</vt:lpstr>
      <vt:lpstr>Do Some Sort of Flow Chart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4278</cp:revision>
  <cp:lastPrinted>2018-05-21T20:20:13Z</cp:lastPrinted>
  <dcterms:created xsi:type="dcterms:W3CDTF">2005-08-12T19:45:51Z</dcterms:created>
  <dcterms:modified xsi:type="dcterms:W3CDTF">2018-07-16T18:41:25Z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