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1"/>
  </p:notesMasterIdLst>
  <p:handoutMasterIdLst>
    <p:handoutMasterId r:id="rId12"/>
  </p:handoutMasterIdLst>
  <p:sldIdLst>
    <p:sldId id="396" r:id="rId4"/>
    <p:sldId id="397" r:id="rId5"/>
    <p:sldId id="398" r:id="rId6"/>
    <p:sldId id="399" r:id="rId7"/>
    <p:sldId id="400" r:id="rId8"/>
    <p:sldId id="355" r:id="rId9"/>
    <p:sldId id="35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project around </a:t>
            </a:r>
            <a:r>
              <a:rPr lang="en-US" sz="2400" dirty="0" err="1"/>
              <a:t>interruptTones.c</a:t>
            </a:r>
            <a:r>
              <a:rPr lang="en-US" sz="2400" dirty="0"/>
              <a:t>.  This C program utilizes interrupts to Blink the Green LED (P1.0 using Timer A at 440Hz  Modify the program to do the following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Put </a:t>
            </a:r>
            <a:r>
              <a:rPr lang="en-US" sz="1800" dirty="0"/>
              <a:t>a speaker or headphones on P1.6 to listen to the 440Hz 'A' Tone using the following schematic.</a:t>
            </a:r>
          </a:p>
          <a:p>
            <a:pPr lvl="1"/>
            <a:r>
              <a:rPr lang="en-US" sz="1800" dirty="0" smtClean="0"/>
              <a:t>Implement </a:t>
            </a:r>
            <a:r>
              <a:rPr lang="en-US" sz="1800" dirty="0"/>
              <a:t>another interrupt from a button press (P1.3) to toggle the Red LED (P1.0) and then increment through each tone in the counts array.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/>
              <a:t>the button interrupt to increment through the counts array to be output the different tones on a speaker.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1480" y="90993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8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1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/>
              <a:t>Setup for the hooking up 3.5mm Audio Jack to the MSP430 Launchpad Board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without </a:t>
            </a:r>
            <a:r>
              <a:rPr lang="en-US" sz="2000" dirty="0"/>
              <a:t>Volume Control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1" y="1385334"/>
            <a:ext cx="8435498" cy="476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1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/>
              <a:t>Setup for the hooking up 3.5mm Audio Jack to the MSP430 Launchpad Board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without </a:t>
            </a:r>
            <a:r>
              <a:rPr lang="en-US" sz="2000" dirty="0"/>
              <a:t>Volume Control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50223"/>
            <a:ext cx="79248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8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1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/>
              <a:t>Setup for the hooking up 3.5mm Audio Jack to the MSP430 Launchpad </a:t>
            </a:r>
            <a:r>
              <a:rPr lang="en-US" sz="2000" dirty="0" smtClean="0"/>
              <a:t>Board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with Volume Control</a:t>
            </a:r>
            <a:endParaRPr 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1" y="1377857"/>
            <a:ext cx="8435498" cy="47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721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/>
              <a:t>Setup for the hooking up 3.5mm Audio Jack to the MSP430 Launchpad </a:t>
            </a:r>
            <a:r>
              <a:rPr lang="en-US" sz="2000" dirty="0" smtClean="0"/>
              <a:t>Board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with Volume Control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69" y="1660156"/>
            <a:ext cx="8367642" cy="427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0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Mimic DC Values</a:t>
            </a:r>
            <a:endParaRPr lang="en-US" dirty="0"/>
          </a:p>
        </p:txBody>
      </p:sp>
      <p:pic>
        <p:nvPicPr>
          <p:cNvPr id="1028" name="Picture 4" descr="Image result for pwm signal motor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4" y="1011237"/>
            <a:ext cx="7743825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Servos</a:t>
            </a:r>
            <a:endParaRPr lang="en-US" dirty="0"/>
          </a:p>
        </p:txBody>
      </p:sp>
      <p:pic>
        <p:nvPicPr>
          <p:cNvPr id="2050" name="Picture 2" descr="Image result for pwm signal motor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600200"/>
            <a:ext cx="60769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203</Words>
  <Application>Microsoft Office PowerPoint</Application>
  <PresentationFormat>On-screen Show (4:3)</PresentationFormat>
  <Paragraphs>24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Trebuchet MS</vt:lpstr>
      <vt:lpstr>Wingdings</vt:lpstr>
      <vt:lpstr>4_USAFA Standard</vt:lpstr>
      <vt:lpstr>5_USAFA Standard</vt:lpstr>
      <vt:lpstr>Custom Design</vt:lpstr>
      <vt:lpstr>In-Class Programming Exercise </vt:lpstr>
      <vt:lpstr>In-Class Programming Exercise </vt:lpstr>
      <vt:lpstr>In-Class Programming Exercise </vt:lpstr>
      <vt:lpstr>In-Class Programming Exercise </vt:lpstr>
      <vt:lpstr>In-Class Programming Exercise </vt:lpstr>
      <vt:lpstr>Mimic DC Values</vt:lpstr>
      <vt:lpstr>Servos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366</cp:revision>
  <cp:lastPrinted>2018-05-21T20:23:10Z</cp:lastPrinted>
  <dcterms:created xsi:type="dcterms:W3CDTF">2001-06-27T14:08:57Z</dcterms:created>
  <dcterms:modified xsi:type="dcterms:W3CDTF">2018-10-18T14:30:02Z</dcterms:modified>
</cp:coreProperties>
</file>