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8"/>
  </p:notesMasterIdLst>
  <p:handoutMasterIdLst>
    <p:handoutMasterId r:id="rId29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3" r:id="rId12"/>
    <p:sldId id="360" r:id="rId13"/>
    <p:sldId id="361" r:id="rId14"/>
    <p:sldId id="362" r:id="rId15"/>
    <p:sldId id="367" r:id="rId16"/>
    <p:sldId id="370" r:id="rId17"/>
    <p:sldId id="371" r:id="rId18"/>
    <p:sldId id="382" r:id="rId19"/>
    <p:sldId id="372" r:id="rId20"/>
    <p:sldId id="374" r:id="rId21"/>
    <p:sldId id="375" r:id="rId22"/>
    <p:sldId id="376" r:id="rId23"/>
    <p:sldId id="383" r:id="rId24"/>
    <p:sldId id="353" r:id="rId25"/>
    <p:sldId id="358" r:id="rId26"/>
    <p:sldId id="37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07" y="1449373"/>
            <a:ext cx="6618774" cy="496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78" y="1931304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944140" y="2961167"/>
            <a:ext cx="606055" cy="818707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741042" y="2838893"/>
            <a:ext cx="1913860" cy="606056"/>
          </a:xfrm>
          <a:prstGeom prst="wedgeRectCallout">
            <a:avLst>
              <a:gd name="adj1" fmla="val -112777"/>
              <a:gd name="adj2" fmla="val 3989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Let’s zoom in and see this better!</a:t>
            </a:r>
          </a:p>
        </p:txBody>
      </p:sp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07" y="1463041"/>
            <a:ext cx="6567376" cy="492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 bwMode="auto">
          <a:xfrm rot="5400000">
            <a:off x="5022553" y="2553143"/>
            <a:ext cx="659219" cy="1661338"/>
          </a:xfrm>
          <a:prstGeom prst="rightBrac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771" y="3665470"/>
            <a:ext cx="45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 need to figure out how long, </a:t>
            </a:r>
            <a:r>
              <a:rPr lang="en-US" u="sng" dirty="0" smtClean="0">
                <a:solidFill>
                  <a:srgbClr val="FFFF00"/>
                </a:solidFill>
              </a:rPr>
              <a:t>on average</a:t>
            </a:r>
            <a:r>
              <a:rPr lang="en-US" dirty="0" smtClean="0">
                <a:solidFill>
                  <a:srgbClr val="FFFF00"/>
                </a:solidFill>
              </a:rPr>
              <a:t>, the button bouncers for … the logic analyzer helps us do that!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8858"/>
            <a:ext cx="7772400" cy="473498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we know how long we need to delay for, we can write a subroutine to “sleep” for that amount of time before we try to read the button again.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6071923" y="3241280"/>
            <a:ext cx="2652091" cy="162384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clock cycles?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5" y="1470030"/>
            <a:ext cx="8357189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1, emulated sub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3, emulated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@SP+, PC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 </a:t>
            </a:r>
          </a:p>
          <a:p>
            <a:pPr marL="0" indent="0">
              <a:buNone/>
            </a:pPr>
            <a:r>
              <a:rPr lang="en-US" sz="1400" b="1" dirty="0" smtClean="0"/>
              <a:t>… well, hold on before you answer this, we need more info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</a:t>
            </a:r>
            <a:r>
              <a:rPr lang="en-US" sz="1600" dirty="0">
                <a:solidFill>
                  <a:srgbClr val="FF0000"/>
                </a:solidFill>
              </a:rPr>
              <a:t>DCOCTL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BCSCTL1</a:t>
            </a:r>
            <a:r>
              <a:rPr lang="en-US" sz="1600" dirty="0"/>
              <a:t>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1064172" y="5163207"/>
            <a:ext cx="953814" cy="402021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DCO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clock.asm</a:t>
            </a:r>
            <a:r>
              <a:rPr lang="en-US" dirty="0" smtClean="0"/>
              <a:t> to send the SMCLK to pin P1.4 and measure it with the logic analyzer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 Main loop 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&amp;P1DIR ; show SMCLK on P1.4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&amp;P1SEL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forever     </a:t>
            </a:r>
            <a:r>
              <a:rPr lang="en-US" sz="1800" dirty="0" err="1"/>
              <a:t>jmp</a:t>
            </a:r>
            <a:r>
              <a:rPr lang="en-US" sz="1800" dirty="0"/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33221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1475012"/>
            <a:ext cx="6565644" cy="49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462516" y="3472139"/>
            <a:ext cx="3056861" cy="1610833"/>
          </a:xfrm>
          <a:prstGeom prst="wedgeRectCallout">
            <a:avLst>
              <a:gd name="adj1" fmla="val -72833"/>
              <a:gd name="adj2" fmla="val -812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 you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have your SW delay done, you can use it to toggle a pin high and low. Here we are measuring how long the delay is to verify we calculated everything correctly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Being able to “see” what is coming into and out of our microcontroller is very useful (debugging)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65760" y="5671943"/>
            <a:ext cx="5789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 To Lab for ICE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do this in class</a:t>
            </a:r>
          </a:p>
          <a:p>
            <a:pPr lvl="1"/>
            <a:r>
              <a:rPr lang="en-US" dirty="0" smtClean="0"/>
              <a:t>Use the DCO calibration </a:t>
            </a:r>
            <a:r>
              <a:rPr lang="en-US" dirty="0" err="1" smtClean="0"/>
              <a:t>asm</a:t>
            </a:r>
            <a:r>
              <a:rPr lang="en-US" dirty="0" smtClean="0"/>
              <a:t> (on website for this lesson) to measure your button’s bounce</a:t>
            </a:r>
          </a:p>
          <a:p>
            <a:pPr lvl="2"/>
            <a:r>
              <a:rPr lang="en-US" dirty="0" smtClean="0"/>
              <a:t>You will need to use a logic analyzer</a:t>
            </a:r>
          </a:p>
          <a:p>
            <a:pPr lvl="1"/>
            <a:r>
              <a:rPr lang="en-US" dirty="0" smtClean="0"/>
              <a:t>Write a SW delay as 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30158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guaranteed</a:t>
            </a:r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70721" y="1786270"/>
            <a:ext cx="3046228" cy="919716"/>
          </a:xfrm>
          <a:prstGeom prst="wedgeRectCallout">
            <a:avLst>
              <a:gd name="adj1" fmla="val -140903"/>
              <a:gd name="adj2" fmla="val 12319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 pressed, our buttons give a 0 (False). Said another way, they are active low.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1205</Words>
  <Application>Microsoft Office PowerPoint</Application>
  <PresentationFormat>On-screen Show (4:3)</PresentationFormat>
  <Paragraphs>230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Debouncing and Polling</vt:lpstr>
      <vt:lpstr>Logic Analyzer</vt:lpstr>
      <vt:lpstr>Logic Analyzer</vt:lpstr>
      <vt:lpstr>Logic Analyzer</vt:lpstr>
      <vt:lpstr>Example Software Delay Routine</vt:lpstr>
      <vt:lpstr>Example Software Delay Routine</vt:lpstr>
      <vt:lpstr>MSP430’s Digitally Controlled Oscillator </vt:lpstr>
      <vt:lpstr>Calibrate DCO</vt:lpstr>
      <vt:lpstr>SMCLK</vt:lpstr>
      <vt:lpstr>Measure SW delay routine</vt:lpstr>
      <vt:lpstr>Debounced code with SW delay</vt:lpstr>
      <vt:lpstr>Debounced code with SW delay</vt:lpstr>
      <vt:lpstr>ICE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329</cp:revision>
  <cp:lastPrinted>2018-05-21T20:23:10Z</cp:lastPrinted>
  <dcterms:created xsi:type="dcterms:W3CDTF">2001-06-27T14:08:57Z</dcterms:created>
  <dcterms:modified xsi:type="dcterms:W3CDTF">2018-08-21T21:15:18Z</dcterms:modified>
</cp:coreProperties>
</file>