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9"/>
  </p:notesMasterIdLst>
  <p:handoutMasterIdLst>
    <p:handoutMasterId r:id="rId30"/>
  </p:handoutMasterIdLst>
  <p:sldIdLst>
    <p:sldId id="352" r:id="rId4"/>
    <p:sldId id="354" r:id="rId5"/>
    <p:sldId id="385" r:id="rId6"/>
    <p:sldId id="364" r:id="rId7"/>
    <p:sldId id="365" r:id="rId8"/>
    <p:sldId id="366" r:id="rId9"/>
    <p:sldId id="372" r:id="rId10"/>
    <p:sldId id="367" r:id="rId11"/>
    <p:sldId id="384" r:id="rId12"/>
    <p:sldId id="368" r:id="rId13"/>
    <p:sldId id="369" r:id="rId14"/>
    <p:sldId id="370" r:id="rId15"/>
    <p:sldId id="371" r:id="rId16"/>
    <p:sldId id="373" r:id="rId17"/>
    <p:sldId id="374" r:id="rId18"/>
    <p:sldId id="375" r:id="rId19"/>
    <p:sldId id="376" r:id="rId20"/>
    <p:sldId id="383" r:id="rId21"/>
    <p:sldId id="377" r:id="rId22"/>
    <p:sldId id="378" r:id="rId23"/>
    <p:sldId id="379" r:id="rId24"/>
    <p:sldId id="380" r:id="rId25"/>
    <p:sldId id="381" r:id="rId26"/>
    <p:sldId id="382" r:id="rId27"/>
    <p:sldId id="353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>
                <a:solidFill>
                  <a:srgbClr val="00B050"/>
                </a:solidFill>
              </a:rPr>
              <a:t>/* pi */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>
                <a:solidFill>
                  <a:srgbClr val="00B050"/>
                </a:solidFill>
              </a:rPr>
              <a:t>/* pi/2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bob </a:t>
            </a:r>
            <a:r>
              <a:rPr lang="en-US" dirty="0"/>
              <a:t>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8" y="2649191"/>
            <a:ext cx="2286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2639447"/>
            <a:ext cx="29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0753" y="2559724"/>
            <a:ext cx="27040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>
                <a:solidFill>
                  <a:srgbClr val="FF0000"/>
                </a:solidFill>
              </a:rPr>
              <a:t>volatile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program this, where foo is tied to a pin and polled for change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2443655"/>
            <a:ext cx="63575" cy="40703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2329489"/>
            <a:ext cx="20729" cy="4228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16676" y="5096015"/>
            <a:ext cx="2708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good compiler will optimize to this. Nothing changes foo, or so the compiler thinks.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5096015"/>
            <a:ext cx="302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tell the compiler, “hey, don’t change foo!”, declare it volatile.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5739" y="1621603"/>
            <a:ext cx="795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Volatile</a:t>
            </a:r>
            <a:r>
              <a:rPr lang="en-US" sz="2000" dirty="0" smtClean="0"/>
              <a:t> is an important key word in embedded applications talking to memory mapped 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22" y="1462534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r>
              <a:rPr lang="en-US" sz="1400" dirty="0" smtClean="0"/>
              <a:t>… think copy/paste</a:t>
            </a:r>
          </a:p>
          <a:p>
            <a:pPr lvl="1">
              <a:buFontTx/>
              <a:buChar char="-"/>
            </a:pPr>
            <a:r>
              <a:rPr lang="en-US" sz="1000" dirty="0" smtClean="0">
                <a:solidFill>
                  <a:srgbClr val="FF0000"/>
                </a:solidFill>
              </a:rPr>
              <a:t>This is the source of a lot of errors!</a:t>
            </a:r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198076" y="3425554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4512" y="3336626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SW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2152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0317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pPr lvl="1"/>
            <a:r>
              <a:rPr lang="en-US" sz="1200" dirty="0" smtClean="0"/>
              <a:t>Is this a problem? uint8_t == int16_t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4676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declaration,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sets their value to 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85112"/>
            <a:ext cx="8868871" cy="5222045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Relational </a:t>
            </a:r>
            <a:r>
              <a:rPr lang="en-US" sz="1200" b="1" dirty="0" smtClean="0"/>
              <a:t>Operators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2332"/>
              </p:ext>
            </p:extLst>
          </p:nvPr>
        </p:nvGraphicFramePr>
        <p:xfrm>
          <a:off x="3013236" y="1762078"/>
          <a:ext cx="3570611" cy="301752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logical </a:t>
                      </a:r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 |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logical OR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2533"/>
            <a:ext cx="8868871" cy="5035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a = 5;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~BIT2;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= a &amp;&amp; ~BIT2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|= BIT2;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b = b || BIT2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14813"/>
              </p:ext>
            </p:extLst>
          </p:nvPr>
        </p:nvGraphicFramePr>
        <p:xfrm>
          <a:off x="4621528" y="2451394"/>
          <a:ext cx="4104685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37593" y="3920741"/>
            <a:ext cx="21435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Remember: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BIT2: 00000100</a:t>
            </a:r>
          </a:p>
          <a:p>
            <a:r>
              <a:rPr lang="en-US" sz="2000" dirty="0" smtClean="0"/>
              <a:t>  ~BIT2: 11111011</a:t>
            </a:r>
          </a:p>
        </p:txBody>
      </p:sp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 and BIC in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0952" y="3119227"/>
            <a:ext cx="26044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BIC in C</a:t>
            </a:r>
          </a:p>
          <a:p>
            <a:r>
              <a:rPr lang="en-US" sz="2000" dirty="0" smtClean="0"/>
              <a:t>  BIT2: 00000100</a:t>
            </a:r>
          </a:p>
          <a:p>
            <a:r>
              <a:rPr lang="en-US" sz="2000" dirty="0" smtClean="0"/>
              <a:t>~BIT2: 11111011</a:t>
            </a:r>
          </a:p>
          <a:p>
            <a:endParaRPr lang="en-US" sz="2000" dirty="0"/>
          </a:p>
          <a:p>
            <a:r>
              <a:rPr lang="en-US" sz="2000" dirty="0" smtClean="0"/>
              <a:t>a &amp; ~BIT2: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AND  11111011</a:t>
            </a:r>
            <a:endParaRPr lang="en-US" sz="2000" dirty="0"/>
          </a:p>
          <a:p>
            <a:r>
              <a:rPr lang="en-US" sz="2000" dirty="0" smtClean="0"/>
              <a:t>                     00000001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564" y="147641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a = 5;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bit 2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BIT1;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bit 1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038077" y="5856888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39426" y="3119227"/>
            <a:ext cx="240161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BIS in C</a:t>
            </a:r>
          </a:p>
          <a:p>
            <a:r>
              <a:rPr lang="en-US" sz="2000" dirty="0" smtClean="0"/>
              <a:t>b | BIT1: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OR    00000010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dirty="0" smtClean="0"/>
              <a:t>   00000111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62561" y="4448502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73605" y="1599529"/>
            <a:ext cx="449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number, these could be ports or registers that we are setting/clearing bits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7" y="1543594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&gt; MAX_TEMP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Program </a:t>
            </a:r>
            <a:r>
              <a:rPr lang="en-US" sz="2000" smtClean="0">
                <a:solidFill>
                  <a:srgbClr val="0070C0"/>
                </a:solidFill>
              </a:rPr>
              <a:t>flow control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53464" y="5044470"/>
            <a:ext cx="7395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Christ, people. Learn C, instead of just stringing random characters together until it compiles (with warnings).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1624995"/>
            <a:ext cx="3419475" cy="3419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3464" y="5904458"/>
            <a:ext cx="3724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https://en.wikiquote.org/wiki/Linus_Torvalds</a:t>
            </a:r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35573"/>
            <a:ext cx="8868871" cy="5035231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67" y="1504180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 smtClean="0"/>
              <a:t>– initializes variable to the starting value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</a:t>
            </a:r>
            <a:r>
              <a:rPr lang="en-US" sz="1800" dirty="0" smtClean="0"/>
              <a:t>– continues looping while condition is true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</a:t>
            </a:r>
            <a:r>
              <a:rPr lang="en-US" sz="1800" dirty="0" smtClean="0"/>
              <a:t>usually </a:t>
            </a:r>
            <a:r>
              <a:rPr lang="en-US" sz="1800" dirty="0"/>
              <a:t>used to increment / decrement a </a:t>
            </a:r>
            <a:r>
              <a:rPr lang="en-US" sz="1800" dirty="0" smtClean="0"/>
              <a:t>variable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endParaRPr lang="nn-NO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 sum = 0;  </a:t>
            </a: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good form to ALWAYS initialize your variables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(int i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1; i &lt;= 20; 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4766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2981559" y="5246576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981560" y="4402460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709" y="3753122"/>
            <a:ext cx="403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valid? … yes! You could write your entire program on one line … but please don’t!!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03490"/>
            <a:ext cx="8868871" cy="4801058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&lt;- NOOOOOO!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stdint.h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unint8_t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NUM_LOOPS = 23;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b="1" dirty="0" err="1" smtClean="0"/>
              <a:t>ain.c</a:t>
            </a:r>
            <a:r>
              <a:rPr lang="en-US" b="1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5" y="1519947"/>
            <a:ext cx="8868871" cy="484144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Lab#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84434" y="5249918"/>
            <a:ext cx="6345622" cy="74886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Remember to put the correct header on your code!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be monsters ahead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5" y="2191364"/>
            <a:ext cx="8671081" cy="33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39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73" y="1699017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4611414"/>
            <a:ext cx="8083562" cy="174587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9992"/>
              </p:ext>
            </p:extLst>
          </p:nvPr>
        </p:nvGraphicFramePr>
        <p:xfrm>
          <a:off x="580603" y="2080518"/>
          <a:ext cx="7772400" cy="219456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or false, need</a:t>
                      </a:r>
                      <a:r>
                        <a:rPr lang="en-US" baseline="0" dirty="0" smtClean="0"/>
                        <a:t> to include </a:t>
                      </a:r>
                      <a:r>
                        <a:rPr lang="en-US" b="1" dirty="0" err="1" smtClean="0"/>
                        <a:t>stdbool.h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603" y="1613337"/>
            <a:ext cx="2567198" cy="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Types: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43" y="5698380"/>
            <a:ext cx="8083562" cy="58417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these are for the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MSP430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3808" y="1693909"/>
            <a:ext cx="4186791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Modifiers: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unsigned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16001"/>
              </p:ext>
            </p:extLst>
          </p:nvPr>
        </p:nvGraphicFramePr>
        <p:xfrm>
          <a:off x="613809" y="2158766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&lt;msp430.h&gt;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2659274" y="3472747"/>
            <a:ext cx="3452291" cy="29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1183" y="2970927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02" y="2409814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1" y="1924865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0708" y="1482351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8" y="2911634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925003" y="1904717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938048"/>
          </a:xfrm>
        </p:spPr>
        <p:txBody>
          <a:bodyPr>
            <a:noAutofit/>
          </a:bodyPr>
          <a:lstStyle/>
          <a:p>
            <a:r>
              <a:rPr lang="en-US" sz="2000" dirty="0"/>
              <a:t>In: C:\</a:t>
            </a:r>
            <a:r>
              <a:rPr lang="en-US" sz="2000" dirty="0" smtClean="0"/>
              <a:t>ti\ccsv6\tools\compiler\msp430_15.12.3.LTS\include</a:t>
            </a:r>
          </a:p>
          <a:p>
            <a:r>
              <a:rPr lang="en-US" sz="20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04901"/>
              </p:ext>
            </p:extLst>
          </p:nvPr>
        </p:nvGraphicFramePr>
        <p:xfrm>
          <a:off x="1898844" y="2240756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85799" y="5105627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893" y="2983880"/>
            <a:ext cx="206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These data types will cleanly compile on x86, MSP430, ARM (32b/64b),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Mirai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" y="6519445"/>
            <a:ext cx="85039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https://github.com/AllGloryToTheHypnotoad/Mirai-Source-Code/blob/master/mirai/bot/attack_tcp.c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37590"/>
            <a:ext cx="8382000" cy="4924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466850" y="3314700"/>
            <a:ext cx="5915025" cy="923925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Don’t be stupid and download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this, compile this, and infect the .EDU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1810</Words>
  <Application>Microsoft Office PowerPoint</Application>
  <PresentationFormat>On-screen Show (4:3)</PresentationFormat>
  <Paragraphs>414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There be monsters ahead</vt:lpstr>
      <vt:lpstr>C Language:  Comments</vt:lpstr>
      <vt:lpstr>C Language:  Variables</vt:lpstr>
      <vt:lpstr>C Language:  Variables</vt:lpstr>
      <vt:lpstr>#include &lt;msp430.h&gt;</vt:lpstr>
      <vt:lpstr>#include &lt;stdint.h&gt;</vt:lpstr>
      <vt:lpstr>Mirai Source Code</vt:lpstr>
      <vt:lpstr>Others</vt:lpstr>
      <vt:lpstr>So now you can write this</vt:lpstr>
      <vt:lpstr>Volatile</vt:lpstr>
      <vt:lpstr>C Language:  Constants</vt:lpstr>
      <vt:lpstr>Constants vs Macros (#define)</vt:lpstr>
      <vt:lpstr>C Language:  Operators</vt:lpstr>
      <vt:lpstr>C Language:  Operators</vt:lpstr>
      <vt:lpstr>C Language:  Operators</vt:lpstr>
      <vt:lpstr>BIS and BIC in C</vt:lpstr>
      <vt:lpstr>If Statement</vt:lpstr>
      <vt:lpstr>Switch Statement</vt:lpstr>
      <vt:lpstr>For Loop</vt:lpstr>
      <vt:lpstr>While / Do While Loop</vt:lpstr>
      <vt:lpstr>Basic C Program Structure</vt:lpstr>
      <vt:lpstr>main.c Documentation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342</cp:revision>
  <cp:lastPrinted>2018-05-21T20:23:10Z</cp:lastPrinted>
  <dcterms:created xsi:type="dcterms:W3CDTF">2001-06-27T14:08:57Z</dcterms:created>
  <dcterms:modified xsi:type="dcterms:W3CDTF">2018-10-03T20:00:51Z</dcterms:modified>
</cp:coreProperties>
</file>