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352" r:id="rId4"/>
    <p:sldId id="354" r:id="rId5"/>
    <p:sldId id="364" r:id="rId6"/>
    <p:sldId id="365" r:id="rId7"/>
    <p:sldId id="366" r:id="rId8"/>
    <p:sldId id="372" r:id="rId9"/>
    <p:sldId id="367" r:id="rId10"/>
    <p:sldId id="384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76" r:id="rId19"/>
    <p:sldId id="383" r:id="rId20"/>
    <p:sldId id="377" r:id="rId21"/>
    <p:sldId id="378" r:id="rId22"/>
    <p:sldId id="379" r:id="rId23"/>
    <p:sldId id="380" r:id="rId24"/>
    <p:sldId id="381" r:id="rId25"/>
    <p:sldId id="382" r:id="rId26"/>
    <p:sldId id="35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bob </a:t>
            </a:r>
            <a:r>
              <a:rPr lang="en-US" dirty="0"/>
              <a:t>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>
                <a:solidFill>
                  <a:srgbClr val="FF0000"/>
                </a:solidFill>
              </a:rPr>
              <a:t>volatile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Volatile</a:t>
            </a:r>
            <a:r>
              <a:rPr lang="en-US" sz="2000" dirty="0" smtClean="0"/>
              <a:t>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r>
              <a:rPr lang="en-US" sz="1400" dirty="0" smtClean="0"/>
              <a:t>… think copy/paste</a:t>
            </a:r>
          </a:p>
          <a:p>
            <a:pPr lvl="1">
              <a:buFontTx/>
              <a:buChar char="-"/>
            </a:pPr>
            <a:r>
              <a:rPr lang="en-US" sz="1000" dirty="0" smtClean="0">
                <a:solidFill>
                  <a:srgbClr val="FF0000"/>
                </a:solidFill>
              </a:rPr>
              <a:t>This is the source of a lot of errors!</a:t>
            </a:r>
            <a:endParaRPr lang="en-US" sz="10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076" y="342555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4512" y="3336626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pPr lvl="1"/>
            <a:r>
              <a:rPr lang="en-US" sz="1200" dirty="0" smtClean="0"/>
              <a:t>Is this a problem? uint8_t == int16_t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|= BIT2;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4432"/>
              </p:ext>
            </p:extLst>
          </p:nvPr>
        </p:nvGraphicFramePr>
        <p:xfrm>
          <a:off x="4519052" y="162843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467303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BIT2: 00000100</a:t>
            </a:r>
          </a:p>
          <a:p>
            <a:r>
              <a:rPr lang="en-US" dirty="0" smtClean="0"/>
              <a:t>~BIT2: 11111011</a:t>
            </a:r>
          </a:p>
          <a:p>
            <a:endParaRPr lang="en-US" dirty="0"/>
          </a:p>
          <a:p>
            <a:r>
              <a:rPr lang="en-US" dirty="0" smtClean="0"/>
              <a:t>a &amp; b:   00000101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11111011</a:t>
            </a:r>
          </a:p>
          <a:p>
            <a:r>
              <a:rPr lang="en-US" dirty="0" smtClean="0"/>
              <a:t>             0 0 0 0 0 1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51538" y="5147441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595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/>
              <a:t>11111011</a:t>
            </a:r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306091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345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Program </a:t>
            </a:r>
            <a:r>
              <a:rPr lang="en-US" sz="2000" smtClean="0">
                <a:solidFill>
                  <a:srgbClr val="0070C0"/>
                </a:solidFill>
              </a:rPr>
              <a:t>flow control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53464" y="5044470"/>
            <a:ext cx="7395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Christ, people. Learn C, instead of just stringing random characters together until it compiles (with warnings).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1624995"/>
            <a:ext cx="3419475" cy="3419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3464" y="5904458"/>
            <a:ext cx="3724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https://en.wikiquote.org/wiki/Linus_Torvalds</a:t>
            </a:r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Lab#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84434" y="5249918"/>
            <a:ext cx="6345622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In accordance with the Faculty Operating Instruction, 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our code is LATE (25% per day) if you do not have this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at the top of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main.c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Types: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a;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inheri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these are for the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MSP430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8" y="1693909"/>
            <a:ext cx="4186791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Modifiers: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unsigned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int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inherit"/>
                <a:cs typeface="Arial" pitchFamily="34" charset="0"/>
              </a:rPr>
              <a:t> a;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Mirai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" y="6519445"/>
            <a:ext cx="850392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https://github.com/AllGloryToTheHypnotoad/Mirai-Source-Code/blob/master/mirai/bot/attack_tcp.c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7590"/>
            <a:ext cx="8382000" cy="4924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466850" y="3314700"/>
            <a:ext cx="5915025" cy="923925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Don’t be stupid and download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this, compile this, and infect the .EDU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1853</Words>
  <Application>Microsoft Office PowerPoint</Application>
  <PresentationFormat>On-screen Show (4:3)</PresentationFormat>
  <Paragraphs>423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Mirai Source Code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334</cp:revision>
  <cp:lastPrinted>2018-05-21T20:23:10Z</cp:lastPrinted>
  <dcterms:created xsi:type="dcterms:W3CDTF">2001-06-27T14:08:57Z</dcterms:created>
  <dcterms:modified xsi:type="dcterms:W3CDTF">2018-10-01T14:45:16Z</dcterms:modified>
</cp:coreProperties>
</file>