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35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53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dirty="0" smtClean="0">
                <a:effectLst/>
                <a:latin typeface="Trebuchet MS" panose="020B0603020202020204" pitchFamily="34" charset="0"/>
              </a:rPr>
              <a:t>22+23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union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low, high;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word;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 = 22689;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bob.low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88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bob.high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161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ob.word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22689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Now you can double check this in </a:t>
            </a:r>
            <a:r>
              <a:rPr lang="en-US" dirty="0" err="1"/>
              <a:t>matlab</a:t>
            </a:r>
            <a:r>
              <a:rPr lang="en-US" dirty="0"/>
              <a:t>, python, whatever with: (88&lt;&lt;8) + 161 = </a:t>
            </a:r>
            <a:r>
              <a:rPr lang="en-US" dirty="0" smtClean="0"/>
              <a:t>22689</a:t>
            </a:r>
            <a:endParaRPr lang="en-US" dirty="0"/>
          </a:p>
          <a:p>
            <a:r>
              <a:rPr lang="en-US" dirty="0"/>
              <a:t>Unions allow you to do cool things like byte word manipulation with having to do the underlying </a:t>
            </a:r>
            <a:r>
              <a:rPr lang="en-US" dirty="0" smtClean="0"/>
              <a:t>math</a:t>
            </a:r>
          </a:p>
          <a:p>
            <a:r>
              <a:rPr lang="en-US" dirty="0" smtClean="0"/>
              <a:t>Manipulating data like this is a common use of unions in HW drivers or networking code</a:t>
            </a:r>
          </a:p>
          <a:p>
            <a:pPr lvl="1"/>
            <a:r>
              <a:rPr lang="en-US" dirty="0" smtClean="0"/>
              <a:t>Unions are not as common as the previous data structures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Data 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Pointers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Arrays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Unions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89" y="1510257"/>
            <a:ext cx="8299655" cy="4835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Struct</a:t>
            </a:r>
            <a:r>
              <a:rPr lang="en-US" sz="1400" dirty="0" smtClean="0"/>
              <a:t>:   similar to an “</a:t>
            </a:r>
            <a:r>
              <a:rPr lang="en-US" sz="1400" b="1" dirty="0" smtClean="0"/>
              <a:t>object</a:t>
            </a:r>
            <a:r>
              <a:rPr lang="en-US" sz="1400" dirty="0" smtClean="0"/>
              <a:t>” from </a:t>
            </a:r>
            <a:r>
              <a:rPr lang="en-US" sz="1400" dirty="0" smtClean="0"/>
              <a:t>C++ or python. They allow you to group related data together and treat it as a variable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 really how it is done: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&lt;name&gt; 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&gt;.&lt;var1&gt; = &lt;value&gt;;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&gt;.&lt;var2&gt; = &lt;value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Better: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&lt;name&gt;;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 &lt;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34613" y="1848856"/>
            <a:ext cx="4881558" cy="443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center;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radius;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initialize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{20, 7};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5};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dot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notation to access variables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myCircle.radius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12;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13" y="1538431"/>
            <a:ext cx="8258239" cy="4862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Pointer</a:t>
            </a:r>
            <a:r>
              <a:rPr lang="en-US" sz="1400" b="1" dirty="0"/>
              <a:t>:  </a:t>
            </a:r>
            <a:r>
              <a:rPr lang="en-US" sz="1400" dirty="0"/>
              <a:t>A pointer is a variable that holds a memory address.</a:t>
            </a:r>
          </a:p>
          <a:p>
            <a:pPr marL="0" indent="0">
              <a:buNone/>
            </a:pPr>
            <a:r>
              <a:rPr lang="en-US" sz="1400" dirty="0"/>
              <a:t> 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               In assembly: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569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3" y="1470457"/>
            <a:ext cx="8083562" cy="4835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0x1234,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typically initializes to 0 (NULL)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0x2019;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0x0206;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4164"/>
              </p:ext>
            </p:extLst>
          </p:nvPr>
        </p:nvGraphicFramePr>
        <p:xfrm>
          <a:off x="540144" y="1702641"/>
          <a:ext cx="7772400" cy="1762321"/>
        </p:xfrm>
        <a:graphic>
          <a:graphicData uri="http://schemas.openxmlformats.org/drawingml/2006/table">
            <a:tbl>
              <a:tblPr/>
              <a:tblGrid>
                <a:gridCol w="633202"/>
                <a:gridCol w="1650775"/>
                <a:gridCol w="5488423"/>
              </a:tblGrid>
              <a:tr h="25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contains the address pointing to a variable of type </a:t>
                      </a:r>
                      <a:r>
                        <a:rPr lang="en-US" sz="1100" dirty="0" err="1">
                          <a:effectLst/>
                        </a:rPr>
                        <a:t>var_type</a:t>
                      </a:r>
                      <a:endParaRPr lang="en-US" sz="1100" dirty="0">
                        <a:effectLst/>
                      </a:endParaRP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2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27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37497"/>
              </p:ext>
            </p:extLst>
          </p:nvPr>
        </p:nvGraphicFramePr>
        <p:xfrm>
          <a:off x="6489237" y="4896197"/>
          <a:ext cx="203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45717"/>
              </p:ext>
            </p:extLst>
          </p:nvPr>
        </p:nvGraphicFramePr>
        <p:xfrm>
          <a:off x="6313251" y="3593380"/>
          <a:ext cx="269464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5" y="1500273"/>
            <a:ext cx="8633820" cy="47527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x = 0x25;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y = 0x1234;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y is 0x1001 - 0x1002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81517"/>
              </p:ext>
            </p:extLst>
          </p:nvPr>
        </p:nvGraphicFramePr>
        <p:xfrm>
          <a:off x="6837680" y="2915443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8433054" cy="4776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a[9] = {40,55,63,17,22,68,89,97,89};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is a pointer of size 16b and points the first element of the array (value 40)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87" y="3669259"/>
            <a:ext cx="5638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6320475" cy="477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a[3];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nsigned int x;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53571" y="214025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1" y="1581478"/>
            <a:ext cx="7898524" cy="44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3391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852</Words>
  <Application>Microsoft Office PowerPoint</Application>
  <PresentationFormat>On-screen Show (4:3)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Structs</vt:lpstr>
      <vt:lpstr>C Language:  Pointers</vt:lpstr>
      <vt:lpstr>C Language:  Pointers</vt:lpstr>
      <vt:lpstr>C Language:  Pointers</vt:lpstr>
      <vt:lpstr>C Language:  Arrays</vt:lpstr>
      <vt:lpstr>C Language:  Arrays</vt:lpstr>
      <vt:lpstr>Unions</vt:lpstr>
      <vt:lpstr>Union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326</cp:revision>
  <cp:lastPrinted>2018-05-21T20:23:10Z</cp:lastPrinted>
  <dcterms:created xsi:type="dcterms:W3CDTF">2001-06-27T14:08:57Z</dcterms:created>
  <dcterms:modified xsi:type="dcterms:W3CDTF">2018-06-05T18:50:21Z</dcterms:modified>
</cp:coreProperties>
</file>