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3"/>
  </p:notesMasterIdLst>
  <p:handoutMasterIdLst>
    <p:handoutMasterId r:id="rId54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68" r:id="rId14"/>
    <p:sldId id="301" r:id="rId15"/>
    <p:sldId id="315" r:id="rId16"/>
    <p:sldId id="340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33" r:id="rId30"/>
    <p:sldId id="322" r:id="rId31"/>
    <p:sldId id="330" r:id="rId32"/>
    <p:sldId id="341" r:id="rId33"/>
    <p:sldId id="324" r:id="rId34"/>
    <p:sldId id="326" r:id="rId35"/>
    <p:sldId id="328" r:id="rId36"/>
    <p:sldId id="350" r:id="rId37"/>
    <p:sldId id="351" r:id="rId38"/>
    <p:sldId id="369" r:id="rId39"/>
    <p:sldId id="347" r:id="rId40"/>
    <p:sldId id="303" r:id="rId41"/>
    <p:sldId id="314" r:id="rId42"/>
    <p:sldId id="331" r:id="rId43"/>
    <p:sldId id="342" r:id="rId44"/>
    <p:sldId id="297" r:id="rId45"/>
    <p:sldId id="348" r:id="rId46"/>
    <p:sldId id="349" r:id="rId47"/>
    <p:sldId id="334" r:id="rId48"/>
    <p:sldId id="361" r:id="rId49"/>
    <p:sldId id="365" r:id="rId50"/>
    <p:sldId id="366" r:id="rId51"/>
    <p:sldId id="367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Blue Book pp 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2992411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2966045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3272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772" y="4603531"/>
            <a:ext cx="2799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24703" y="5052848"/>
            <a:ext cx="3216166" cy="6936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9" y="1608083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1"/>
            <a:r>
              <a:rPr lang="en-US" dirty="0" smtClean="0"/>
              <a:t>Assembler Directives</a:t>
            </a:r>
          </a:p>
          <a:p>
            <a:r>
              <a:rPr lang="en-US" dirty="0" smtClean="0"/>
              <a:t>Why is this important</a:t>
            </a:r>
          </a:p>
          <a:p>
            <a:pPr lvl="1"/>
            <a:r>
              <a:rPr lang="en-US" dirty="0" smtClean="0"/>
              <a:t>This level of understanding is necessary for cyber security and software tools developers (compilers, linkers,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6" y="1576552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12" y="1639614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1    8 0 0 0    1 0 1 0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80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0/ 1          8/0/0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/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550565" y="515299"/>
            <a:ext cx="1828802" cy="1123712"/>
          </a:xfrm>
          <a:prstGeom prst="wedgeRoundRectCallout">
            <a:avLst>
              <a:gd name="adj1" fmla="val -30220"/>
              <a:gd name="adj2" fmla="val 6891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Not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directly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found in datasheets!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846" y="4918842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;#</a:t>
            </a:r>
            <a:r>
              <a:rPr lang="pt-BR" sz="2000" dirty="0" smtClean="0"/>
              <a:t>0x0200, immediate number after instr</a:t>
            </a:r>
            <a:endParaRPr lang="pt-BR" sz="2000" dirty="0"/>
          </a:p>
          <a:p>
            <a:r>
              <a:rPr lang="pt-BR" sz="2000" dirty="0"/>
              <a:t>c020:    b6 40 ef be     mov    #-16657,2(r6)    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$0xC000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7" y="6084527"/>
            <a:ext cx="4000936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447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62" y="123634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#0x0200,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#0xbeef, r6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fill        </a:t>
            </a:r>
            <a:r>
              <a:rPr lang="en-US" sz="2000" dirty="0" err="1"/>
              <a:t>mov.w</a:t>
            </a:r>
            <a:r>
              <a:rPr lang="en-US" sz="2000" dirty="0"/>
              <a:t>   r6, 0(r5)           </a:t>
            </a:r>
            <a:r>
              <a:rPr lang="en-US" sz="20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incd</a:t>
            </a:r>
            <a:r>
              <a:rPr lang="en-US" sz="2000" dirty="0"/>
              <a:t>   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cmp.w</a:t>
            </a:r>
            <a:r>
              <a:rPr lang="en-US" sz="2000" dirty="0"/>
              <a:t>   #0x0400, r5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jne</a:t>
            </a:r>
            <a:r>
              <a:rPr lang="en-US" sz="2000" dirty="0"/>
              <a:t>     fill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forever 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70636"/>
              </p:ext>
            </p:extLst>
          </p:nvPr>
        </p:nvGraphicFramePr>
        <p:xfrm>
          <a:off x="568744" y="2786068"/>
          <a:ext cx="7833092" cy="34747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744" y="1401073"/>
            <a:ext cx="7913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types of instructions we are about to go through can use different types of addressing modes … see below:</a:t>
            </a:r>
          </a:p>
          <a:p>
            <a:r>
              <a:rPr lang="en-US" dirty="0" smtClean="0"/>
              <a:t>We will cover these in more detail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1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45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974021"/>
              </p:ext>
            </p:extLst>
          </p:nvPr>
        </p:nvGraphicFramePr>
        <p:xfrm>
          <a:off x="725213" y="1419171"/>
          <a:ext cx="7771782" cy="4989578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Swap 8-bit register halves.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3964</Words>
  <Application>Microsoft Office PowerPoint</Application>
  <PresentationFormat>On-screen Show (4:3)</PresentationFormat>
  <Paragraphs>1231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Values of Constant Generators CG1, CG2</vt:lpstr>
      <vt:lpstr>Let's write a MSP430 program</vt:lpstr>
      <vt:lpstr>Sample Program</vt:lpstr>
      <vt:lpstr>MSP430 Instruction Set</vt:lpstr>
      <vt:lpstr>Basic addressing modes</vt:lpstr>
      <vt:lpstr>Basic addressing modes</vt:lpstr>
      <vt:lpstr>Register Direct</vt:lpstr>
      <vt:lpstr>Basic addressing modes</vt:lpstr>
      <vt:lpstr>Basic addressing modes</vt:lpstr>
      <vt:lpstr>Indexed</vt:lpstr>
      <vt:lpstr>Basic addressing modes</vt:lpstr>
      <vt:lpstr>Basic addressing modes</vt:lpstr>
      <vt:lpstr>Register Indirect</vt:lpstr>
      <vt:lpstr>Basic addressing modes</vt:lpstr>
      <vt:lpstr>Basic addressing modes</vt:lpstr>
      <vt:lpstr>MSP430 Instruction Set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What is going on here???</vt:lpstr>
      <vt:lpstr>Two Operand Instruction: Indexed</vt:lpstr>
      <vt:lpstr>Operands</vt:lpstr>
      <vt:lpstr>Backups</vt:lpstr>
      <vt:lpstr>Debugging Example Using breakpoints</vt:lpstr>
      <vt:lpstr>Sample Program</vt:lpstr>
      <vt:lpstr>Sample Program</vt:lpstr>
      <vt:lpstr>Sample Program</vt:lpstr>
      <vt:lpstr>MSP430’s ISA</vt:lpstr>
      <vt:lpstr>What does this program do? Where’s the BEEF?</vt:lpstr>
      <vt:lpstr>Relative Jump Instruction</vt:lpstr>
      <vt:lpstr>MSP430 addressing modes</vt:lpstr>
      <vt:lpstr>Hand assembly</vt:lpstr>
      <vt:lpstr>Hand assembly</vt:lpstr>
      <vt:lpstr>Hand assembly</vt:lpstr>
      <vt:lpstr>Hand assembly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311</cp:revision>
  <cp:lastPrinted>2018-05-21T20:20:56Z</cp:lastPrinted>
  <dcterms:created xsi:type="dcterms:W3CDTF">2001-06-27T14:08:57Z</dcterms:created>
  <dcterms:modified xsi:type="dcterms:W3CDTF">2018-06-04T13:49:19Z</dcterms:modified>
</cp:coreProperties>
</file>