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8"/>
  </p:notesMasterIdLst>
  <p:handoutMasterIdLst>
    <p:handoutMasterId r:id="rId29"/>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5" r:id="rId19"/>
    <p:sldId id="353" r:id="rId20"/>
    <p:sldId id="356" r:id="rId21"/>
    <p:sldId id="357" r:id="rId22"/>
    <p:sldId id="370" r:id="rId23"/>
    <p:sldId id="371" r:id="rId24"/>
    <p:sldId id="372" r:id="rId25"/>
    <p:sldId id="373" r:id="rId26"/>
    <p:sldId id="374" r:id="rId2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0" d="100"/>
          <a:sy n="120" d="100"/>
        </p:scale>
        <p:origin x="56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18</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19</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8/16/2018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850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r>
              <a:rPr lang="en-US" sz="2000" dirty="0" smtClean="0">
                <a:solidFill>
                  <a:srgbClr val="FF0000"/>
                </a:solidFill>
              </a:rPr>
              <a:t>! Why do you think I say this?</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1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dirty="0">
                <a:solidFill>
                  <a:schemeClr val="accent2"/>
                </a:solidFill>
                <a:latin typeface="Courier New" pitchFamily="49" charset="0"/>
                <a:cs typeface="Courier New" pitchFamily="49" charset="0"/>
              </a:rPr>
              <a:t>v</a:t>
            </a:r>
            <a:r>
              <a:rPr lang="en-US" sz="1400" b="1" dirty="0" smtClean="0">
                <a:solidFill>
                  <a:schemeClr val="accent2"/>
                </a:solidFill>
                <a:latin typeface="Courier New" pitchFamily="49" charset="0"/>
                <a:cs typeface="Courier New" pitchFamily="49" charset="0"/>
              </a:rPr>
              <a:t>oid 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r>
              <a:rPr lang="en-US" sz="1400" b="1" dirty="0" smtClean="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is bit 1 set?</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a:t>
            </a:r>
            <a:r>
              <a:rPr lang="en-US" sz="1200" b="1" kern="0" dirty="0" smtClean="0">
                <a:solidFill>
                  <a:srgbClr val="00B050"/>
                </a:solidFill>
                <a:latin typeface="Courier New" pitchFamily="49" charset="0"/>
                <a:cs typeface="Courier New" pitchFamily="49" charset="0"/>
              </a:rPr>
              <a:t>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a:t>
            </a:r>
            <a:r>
              <a:rPr lang="en-US" sz="1200" b="1" kern="0" dirty="0" smtClean="0">
                <a:solidFill>
                  <a:schemeClr val="accent2"/>
                </a:solidFill>
                <a:latin typeface="Courier New" pitchFamily="49" charset="0"/>
                <a:cs typeface="Courier New" pitchFamily="49" charset="0"/>
              </a:rPr>
              <a:t>;</a:t>
            </a:r>
            <a:r>
              <a:rPr lang="en-US" sz="1200" b="1" kern="0" dirty="0">
                <a:solidFill>
                  <a:srgbClr val="00B050"/>
                </a:solidFill>
                <a:latin typeface="Courier New" pitchFamily="49" charset="0"/>
                <a:cs typeface="Courier New" pitchFamily="49" charset="0"/>
              </a:rPr>
              <a:t> // </a:t>
            </a:r>
            <a:r>
              <a:rPr lang="en-US" sz="1200" b="1" kern="0" dirty="0" smtClean="0">
                <a:solidFill>
                  <a:srgbClr val="00B050"/>
                </a:solidFill>
                <a:latin typeface="Courier New" pitchFamily="49" charset="0"/>
                <a:cs typeface="Courier New" pitchFamily="49" charset="0"/>
              </a:rPr>
              <a:t>toggle LEDs</a:t>
            </a:r>
            <a:endParaRPr lang="en-US" sz="1200" b="1" kern="0" dirty="0">
              <a:solidFill>
                <a:srgbClr val="00B050"/>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a:t>
            </a:r>
            <a:endParaRPr lang="en-US" dirty="0"/>
          </a:p>
        </p:txBody>
      </p:sp>
      <p:sp>
        <p:nvSpPr>
          <p:cNvPr id="3" name="Content Placeholder 2"/>
          <p:cNvSpPr>
            <a:spLocks noGrp="1"/>
          </p:cNvSpPr>
          <p:nvPr>
            <p:ph idx="1"/>
          </p:nvPr>
        </p:nvSpPr>
        <p:spPr/>
        <p:txBody>
          <a:bodyPr/>
          <a:lstStyle/>
          <a:p>
            <a:r>
              <a:rPr lang="en-US" dirty="0" smtClean="0"/>
              <a:t>Time permitting, create a new project and type the single button code into a C file and run it.</a:t>
            </a:r>
            <a:endParaRPr lang="en-US" dirty="0"/>
          </a:p>
        </p:txBody>
      </p:sp>
    </p:spTree>
    <p:extLst>
      <p:ext uri="{BB962C8B-B14F-4D97-AF65-F5344CB8AC3E}">
        <p14:creationId xmlns:p14="http://schemas.microsoft.com/office/powerpoint/2010/main" val="336145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2960176" y="5594292"/>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3383098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3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8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2834053" y="1362842"/>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5545033"/>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2" y="1824507"/>
            <a:ext cx="6259383" cy="353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331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3212424" y="1459683"/>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86710" y="5730740"/>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921348"/>
            <a:ext cx="7593097" cy="38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124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fontScale="92500" lnSpcReduction="10000"/>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1459098" y="2069682"/>
            <a:ext cx="2995448" cy="646386"/>
          </a:xfrm>
          <a:prstGeom prst="wedgeRectCallout">
            <a:avLst>
              <a:gd name="adj1" fmla="val 82662"/>
              <a:gd name="adj2" fmla="val 5721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5447</TotalTime>
  <Words>2543</Words>
  <Application>Microsoft Office PowerPoint</Application>
  <PresentationFormat>On-screen Show (4:3)</PresentationFormat>
  <Paragraphs>353</Paragraphs>
  <Slides>24</Slides>
  <Notes>2</Notes>
  <HiddenSlides>4</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Interrupts: Programmer's Job</vt:lpstr>
      <vt:lpstr>Example:  P1 Interrupt</vt:lpstr>
      <vt:lpstr>Example Push Button Interrupt</vt:lpstr>
      <vt:lpstr>Multiple Push Button Interrupts</vt:lpstr>
      <vt:lpstr>In Class Exercise</vt:lpstr>
      <vt:lpstr>BACKUPS</vt:lpstr>
      <vt:lpstr>Lesson 25 Polling - Example Code</vt:lpstr>
      <vt:lpstr>Lesson 25 Interrupt - Example Code</vt:lpstr>
      <vt:lpstr>In-Class Programming Exercise </vt:lpstr>
      <vt:lpstr>In-Class Programming Exercise </vt:lpstr>
      <vt:lpstr>In-Class Programming Exercise </vt:lpstr>
      <vt:lpstr>In-Class Programming Exercise </vt:lpstr>
      <vt:lpstr>In-Class Programming Exercise </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337</cp:revision>
  <cp:lastPrinted>2018-05-21T20:23:10Z</cp:lastPrinted>
  <dcterms:created xsi:type="dcterms:W3CDTF">2001-06-27T14:08:57Z</dcterms:created>
  <dcterms:modified xsi:type="dcterms:W3CDTF">2018-08-16T20:23:21Z</dcterms:modified>
</cp:coreProperties>
</file>