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8"/>
  </p:notesMasterIdLst>
  <p:handoutMasterIdLst>
    <p:handoutMasterId r:id="rId39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90" r:id="rId27"/>
    <p:sldId id="389" r:id="rId28"/>
    <p:sldId id="380" r:id="rId29"/>
    <p:sldId id="379" r:id="rId30"/>
    <p:sldId id="381" r:id="rId31"/>
    <p:sldId id="382" r:id="rId32"/>
    <p:sldId id="383" r:id="rId33"/>
    <p:sldId id="385" r:id="rId34"/>
    <p:sldId id="387" r:id="rId35"/>
    <p:sldId id="386" r:id="rId36"/>
    <p:sldId id="353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have trouble with the stack at first</a:t>
            </a:r>
          </a:p>
          <a:p>
            <a:r>
              <a:rPr lang="en-US" dirty="0" smtClean="0"/>
              <a:t>It is a FILO</a:t>
            </a:r>
          </a:p>
          <a:p>
            <a:r>
              <a:rPr lang="en-US" dirty="0" smtClean="0"/>
              <a:t>ALWAYS make sure your program has the same number of pushes and pops</a:t>
            </a:r>
          </a:p>
          <a:p>
            <a:pPr lvl="1"/>
            <a:r>
              <a:rPr lang="en-US" dirty="0" smtClean="0"/>
              <a:t>If you don’t bad things could happen!</a:t>
            </a:r>
          </a:p>
          <a:p>
            <a:r>
              <a:rPr lang="en-US" dirty="0" smtClean="0"/>
              <a:t>The stack always decrements by 2 BEFORE it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7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are a way to break up large code into smaller, reusable chunks of code</a:t>
            </a:r>
          </a:p>
          <a:p>
            <a:r>
              <a:rPr lang="en-US" dirty="0" smtClean="0"/>
              <a:t>They also make it easier to debug</a:t>
            </a:r>
          </a:p>
          <a:p>
            <a:r>
              <a:rPr lang="en-US" dirty="0" smtClean="0"/>
              <a:t>Once debugged, if you don’t modify them, you should never introduce new bugs from them</a:t>
            </a:r>
          </a:p>
          <a:p>
            <a:r>
              <a:rPr lang="en-US" dirty="0" smtClean="0"/>
              <a:t>In higher level languages (C, C++, python, </a:t>
            </a:r>
            <a:r>
              <a:rPr lang="en-US" dirty="0" err="1" smtClean="0"/>
              <a:t>etc</a:t>
            </a:r>
            <a:r>
              <a:rPr lang="en-US" dirty="0" smtClean="0"/>
              <a:t>) we would call these functions</a:t>
            </a:r>
          </a:p>
          <a:p>
            <a:pPr lvl="1"/>
            <a:r>
              <a:rPr lang="en-US" dirty="0" smtClean="0"/>
              <a:t>We’ll talk about this later when we cover C after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3026980" y="3902402"/>
            <a:ext cx="512379" cy="237271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(once they are tested)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do subroutines work?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#addition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addition: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757" y="394416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6182833" y="2174358"/>
            <a:ext cx="462516" cy="85060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5349" y="23688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pushes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5349" y="4087269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pops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6153594" y="3898143"/>
            <a:ext cx="462516" cy="85060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21121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07" y="3476297"/>
            <a:ext cx="3433162" cy="2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pPr lvl="1"/>
            <a:r>
              <a:rPr lang="en-US" dirty="0" smtClean="0"/>
              <a:t>This creates a copy of the data</a:t>
            </a:r>
          </a:p>
          <a:p>
            <a:pPr lvl="2"/>
            <a:r>
              <a:rPr lang="en-US" sz="1800" dirty="0" smtClean="0"/>
              <a:t>Imagine we are passing an1600 x 1400 color image … is this an issue?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</a:t>
            </a:r>
            <a:r>
              <a:rPr lang="en-US" sz="2000" dirty="0" smtClean="0"/>
              <a:t>subroutine</a:t>
            </a:r>
          </a:p>
          <a:p>
            <a:pPr lvl="1"/>
            <a:r>
              <a:rPr lang="en-US" dirty="0" smtClean="0"/>
              <a:t>This also is referred to as a pointer</a:t>
            </a:r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</a:t>
            </a:r>
            <a:r>
              <a:rPr lang="en-US" sz="2200" dirty="0" smtClean="0">
                <a:solidFill>
                  <a:schemeClr val="accent2"/>
                </a:solidFill>
              </a:rPr>
              <a:t>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628290" y="1773621"/>
            <a:ext cx="3321601" cy="1843874"/>
          </a:xfrm>
          <a:prstGeom prst="wedgeRectCallout">
            <a:avLst>
              <a:gd name="adj1" fmla="val -74154"/>
              <a:gd name="adj2" fmla="val 4258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Programming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28290" y="3944172"/>
            <a:ext cx="3321601" cy="1600082"/>
          </a:xfrm>
          <a:prstGeom prst="wedgeRectCallout">
            <a:avLst>
              <a:gd name="adj1" fmla="val -74426"/>
              <a:gd name="adj2" fmla="val -1843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Binary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3489" y="6034825"/>
            <a:ext cx="73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</a:t>
            </a:r>
            <a:r>
              <a:rPr lang="en-US" sz="1800" dirty="0" smtClean="0">
                <a:solidFill>
                  <a:srgbClr val="FF0000"/>
                </a:solidFill>
              </a:rPr>
              <a:t>super simple </a:t>
            </a:r>
            <a:r>
              <a:rPr lang="en-US" sz="1800" dirty="0" smtClean="0"/>
              <a:t>and gets </a:t>
            </a:r>
            <a:r>
              <a:rPr lang="en-US" sz="1800" dirty="0" smtClean="0">
                <a:solidFill>
                  <a:srgbClr val="FF0000"/>
                </a:solidFill>
              </a:rPr>
              <a:t>more complex </a:t>
            </a:r>
            <a:r>
              <a:rPr lang="en-US" sz="1800" dirty="0" smtClean="0"/>
              <a:t>when working with an OS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1207</Words>
  <Application>Microsoft Office PowerPoint</Application>
  <PresentationFormat>On-screen Show (4:3)</PresentationFormat>
  <Paragraphs>386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Stack Summary</vt:lpstr>
      <vt:lpstr>Subroutines</vt:lpstr>
      <vt:lpstr>Example Subroutine</vt:lpstr>
      <vt:lpstr>Subroutines</vt:lpstr>
      <vt:lpstr>Arguments</vt:lpstr>
      <vt:lpstr>Arguments</vt:lpstr>
      <vt:lpstr>Arguments</vt:lpstr>
      <vt:lpstr>Key Subroutine Rules</vt:lpstr>
      <vt:lpstr>Very Simple Explanation</vt:lpstr>
      <vt:lpstr>Application Binary Interface (ABI)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306</cp:revision>
  <cp:lastPrinted>2018-05-21T20:23:10Z</cp:lastPrinted>
  <dcterms:created xsi:type="dcterms:W3CDTF">2001-06-27T14:08:57Z</dcterms:created>
  <dcterms:modified xsi:type="dcterms:W3CDTF">2018-08-15T18:46:05Z</dcterms:modified>
</cp:coreProperties>
</file>