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7"/>
  </p:notesMasterIdLst>
  <p:handoutMasterIdLst>
    <p:handoutMasterId r:id="rId28"/>
  </p:handoutMasterIdLst>
  <p:sldIdLst>
    <p:sldId id="352" r:id="rId4"/>
    <p:sldId id="388" r:id="rId5"/>
    <p:sldId id="363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53" r:id="rId25"/>
    <p:sldId id="354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28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726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16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7" y="3058704"/>
            <a:ext cx="6473283" cy="334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326" y="6444286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7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1463040"/>
            <a:ext cx="7350344" cy="53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43</a:t>
            </a:r>
          </a:p>
        </p:txBody>
      </p:sp>
    </p:spTree>
    <p:extLst>
      <p:ext uri="{BB962C8B-B14F-4D97-AF65-F5344CB8AC3E}">
        <p14:creationId xmlns:p14="http://schemas.microsoft.com/office/powerpoint/2010/main" val="1703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89" y="4130567"/>
            <a:ext cx="6243878" cy="275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46" y="1513857"/>
            <a:ext cx="8500386" cy="26167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2313"/>
              </p:ext>
            </p:extLst>
          </p:nvPr>
        </p:nvGraphicFramePr>
        <p:xfrm>
          <a:off x="362608" y="2213874"/>
          <a:ext cx="8355723" cy="1403544"/>
        </p:xfrm>
        <a:graphic>
          <a:graphicData uri="http://schemas.openxmlformats.org/drawingml/2006/table">
            <a:tbl>
              <a:tblPr/>
              <a:tblGrid>
                <a:gridCol w="521989"/>
                <a:gridCol w="1095665"/>
                <a:gridCol w="6738069"/>
              </a:tblGrid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Mcx</a:t>
                      </a:r>
                      <a:endParaRPr lang="en-US" sz="12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is halted</a:t>
                      </a:r>
                      <a:r>
                        <a:rPr lang="en-US" sz="1200" dirty="0" smtClean="0">
                          <a:effectLst/>
                        </a:rPr>
                        <a:t>.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0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0FFFFh</a:t>
                      </a:r>
                      <a:r>
                        <a:rPr lang="en-US" sz="1200" dirty="0" smtClean="0">
                          <a:effectLst/>
                        </a:rPr>
                        <a:t>.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>
                          <a:effectLst/>
                        </a:rPr>
                        <a:t> and back down to </a:t>
                      </a:r>
                      <a:r>
                        <a:rPr lang="en-US" sz="1200" dirty="0" smtClean="0">
                          <a:effectLst/>
                        </a:rPr>
                        <a:t>zero.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9754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" y="3468414"/>
            <a:ext cx="8164057" cy="29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53" y="1522124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314700" y="2657475"/>
            <a:ext cx="409575" cy="10572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674" y="28937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TAxCCRx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375" y="362271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TAxCCTLx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9386" y="1828190"/>
            <a:ext cx="307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PxSEL</a:t>
            </a:r>
            <a:r>
              <a:rPr lang="en-US" sz="2800" b="1" dirty="0" smtClean="0">
                <a:solidFill>
                  <a:schemeClr val="accent2"/>
                </a:solidFill>
              </a:rPr>
              <a:t>, PxSEL2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199" y="93157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PxDIR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953" y="4459486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TAxCTL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2" y="1546288"/>
            <a:ext cx="8557536" cy="4752036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Capture/Compare?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smtClean="0"/>
              <a:t>When a pin changes value, the time is recorded and an interrupt occurs. The interrupt service routine can then operate on that data and reset the time for the next event</a:t>
            </a:r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Used to generate a signal. When a timer reaches a predefined value, an interrupt occurs and a pin’s state is changed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489840"/>
            <a:ext cx="8557536" cy="48708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&lt;msp430.h&gt;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WDTCTL 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//use 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millisecond)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//every 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1000;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1000/1000 (100%)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750;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750/1000 (75%)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500;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500/1000 (50%)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250;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100/1000 (10%)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20/1000 (2%)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9553" y="1681241"/>
            <a:ext cx="7214606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TIMER1_A0_VECTOR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on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off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05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Capture and Compare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" y="2878590"/>
            <a:ext cx="2107117" cy="1542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740" r="30270"/>
          <a:stretch/>
        </p:blipFill>
        <p:spPr>
          <a:xfrm>
            <a:off x="2325413" y="3121841"/>
            <a:ext cx="3176753" cy="1055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40" y="2656489"/>
            <a:ext cx="3099119" cy="2130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55" y="442091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55" y="5226190"/>
            <a:ext cx="84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timing how wide these pulses are, we can translate the pulses into 0’s or 1’s (binary) and understand what the remote is telling 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8684" y="2814088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/>
              <a:t>3.3V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40448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047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22666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9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69" y="4635062"/>
            <a:ext cx="3634631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1552902"/>
            <a:ext cx="8500386" cy="4746587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</a:t>
            </a:r>
            <a:r>
              <a:rPr lang="en-US" sz="1800" dirty="0" smtClean="0">
                <a:solidFill>
                  <a:schemeClr val="accent2"/>
                </a:solidFill>
              </a:rPr>
              <a:t>measurement ***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</a:t>
            </a:r>
            <a:endParaRPr lang="en-US" sz="20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TAR value is copied into the </a:t>
            </a:r>
            <a:r>
              <a:rPr lang="en-US" sz="1600" dirty="0" err="1"/>
              <a:t>TACCRx</a:t>
            </a:r>
            <a:r>
              <a:rPr lang="en-US" sz="1600" dirty="0"/>
              <a:t> </a:t>
            </a:r>
            <a:r>
              <a:rPr lang="en-US" sz="1600" dirty="0" smtClean="0"/>
              <a:t>register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interrupt flag CCIFG is </a:t>
            </a:r>
            <a:r>
              <a:rPr lang="en-US" sz="1600" dirty="0" smtClean="0"/>
              <a:t>set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363</a:t>
            </a:r>
          </a:p>
        </p:txBody>
      </p:sp>
    </p:spTree>
    <p:extLst>
      <p:ext uri="{BB962C8B-B14F-4D97-AF65-F5344CB8AC3E}">
        <p14:creationId xmlns:p14="http://schemas.microsoft.com/office/powerpoint/2010/main" val="1859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94022" y="434561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9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5525</TotalTime>
  <Words>1172</Words>
  <Application>Microsoft Office PowerPoint</Application>
  <PresentationFormat>On-screen Show (4:3)</PresentationFormat>
  <Paragraphs>225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What is Capture/Compare?</vt:lpstr>
      <vt:lpstr>PWM Setup Tasks</vt:lpstr>
      <vt:lpstr>Timer Block Diagram</vt:lpstr>
      <vt:lpstr>Backup Slides</vt:lpstr>
      <vt:lpstr>Timer Block Diagram</vt:lpstr>
      <vt:lpstr>Input Capture</vt:lpstr>
      <vt:lpstr>Backup Slides</vt:lpstr>
      <vt:lpstr>Timer Block Diagram</vt:lpstr>
      <vt:lpstr>Input Capture</vt:lpstr>
      <vt:lpstr>Input Capture</vt:lpstr>
      <vt:lpstr>Backup Slides</vt:lpstr>
      <vt:lpstr>Input Capture</vt:lpstr>
      <vt:lpstr>Output Compare</vt:lpstr>
      <vt:lpstr>Timer Block Diagram</vt:lpstr>
      <vt:lpstr>Output Compare</vt:lpstr>
      <vt:lpstr>Ports?</vt:lpstr>
      <vt:lpstr>PWM Setup Tasks</vt:lpstr>
      <vt:lpstr>Example</vt:lpstr>
      <vt:lpstr>Example with Interrupt</vt:lpstr>
      <vt:lpstr>Example with Interrupt</vt:lpstr>
      <vt:lpstr>BACKUPS</vt:lpstr>
      <vt:lpstr>Overview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346</cp:revision>
  <cp:lastPrinted>2018-05-21T20:23:10Z</cp:lastPrinted>
  <dcterms:created xsi:type="dcterms:W3CDTF">2001-06-27T14:08:57Z</dcterms:created>
  <dcterms:modified xsi:type="dcterms:W3CDTF">2018-10-16T15:13:13Z</dcterms:modified>
</cp:coreProperties>
</file>