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7"/>
  </p:notesMasterIdLst>
  <p:handoutMasterIdLst>
    <p:handoutMasterId r:id="rId8"/>
  </p:handoutMasterIdLst>
  <p:sldIdLst>
    <p:sldId id="396" r:id="rId4"/>
    <p:sldId id="400" r:id="rId5"/>
    <p:sldId id="39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project around </a:t>
            </a:r>
            <a:r>
              <a:rPr lang="en-US" sz="2400" dirty="0" err="1"/>
              <a:t>interruptTones.c</a:t>
            </a:r>
            <a:r>
              <a:rPr lang="en-US" sz="2400" dirty="0"/>
              <a:t>.  This C program utilizes interrupts to Blink the Green LED (P1.0 using Timer A at 440Hz  Modify the program to do the following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Put </a:t>
            </a:r>
            <a:r>
              <a:rPr lang="en-US" sz="1800" dirty="0"/>
              <a:t>a speaker or headphones on P1.6 to listen to the 440Hz 'A' Tone using the following </a:t>
            </a:r>
            <a:r>
              <a:rPr lang="en-US" sz="1800" dirty="0" smtClean="0"/>
              <a:t>setup</a:t>
            </a:r>
            <a:endParaRPr lang="en-US" sz="1800" dirty="0"/>
          </a:p>
          <a:p>
            <a:pPr lvl="1"/>
            <a:r>
              <a:rPr lang="en-US" sz="1800" dirty="0" smtClean="0"/>
              <a:t>Implement </a:t>
            </a:r>
            <a:r>
              <a:rPr lang="en-US" sz="1800" dirty="0"/>
              <a:t>another interrupt from a button press (P1.3) to toggle the Red LED (P1.0) and then increment through each tone in the counts </a:t>
            </a:r>
            <a:r>
              <a:rPr lang="en-US" sz="1800" dirty="0" smtClean="0"/>
              <a:t>array</a:t>
            </a:r>
            <a:endParaRPr lang="en-US" sz="1800" dirty="0"/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the button interrupt to increment through the counts array to be output the different tones on a </a:t>
            </a:r>
            <a:r>
              <a:rPr lang="en-US" sz="1800" dirty="0" smtClean="0"/>
              <a:t>speaker</a:t>
            </a:r>
          </a:p>
          <a:p>
            <a:pPr lvl="1"/>
            <a:r>
              <a:rPr lang="en-US" sz="1800" dirty="0" smtClean="0"/>
              <a:t>Use a 1k potentiometer to control the speaker volume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48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Connectors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41" y="1815005"/>
            <a:ext cx="57150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41" y="3872406"/>
            <a:ext cx="5715000" cy="17145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2900854" y="5929807"/>
            <a:ext cx="3121573" cy="851338"/>
          </a:xfrm>
          <a:prstGeom prst="wedgeRectCallout">
            <a:avLst>
              <a:gd name="adj1" fmla="val -7023"/>
              <a:gd name="adj2" fmla="val -9398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Our speakers have this connection and are stereo, but we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will produce a mono sound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28642" y="1962117"/>
            <a:ext cx="1810408" cy="1420276"/>
          </a:xfrm>
          <a:prstGeom prst="wedgeRectCallout">
            <a:avLst>
              <a:gd name="adj1" fmla="val -77995"/>
              <a:gd name="adj2" fmla="val -517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Our connectors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are TRRS: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Tip: signal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latin typeface="Arial" charset="0"/>
              </a:rPr>
              <a:t>Sleeve: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Gnd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86" y="1676490"/>
            <a:ext cx="6292412" cy="457491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 bwMode="auto">
          <a:xfrm>
            <a:off x="5814190" y="2504056"/>
            <a:ext cx="1810408" cy="1420276"/>
          </a:xfrm>
          <a:prstGeom prst="wedgeRectCallout">
            <a:avLst>
              <a:gd name="adj1" fmla="val -80172"/>
              <a:gd name="adj2" fmla="val 11637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Our connectors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are TRRS: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Tip: signal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latin typeface="Arial" charset="0"/>
              </a:rPr>
              <a:t>Sleeve: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Gnd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36482" y="5136748"/>
            <a:ext cx="3397469" cy="1114660"/>
          </a:xfrm>
          <a:prstGeom prst="wedgeRectCallout">
            <a:avLst>
              <a:gd name="adj1" fmla="val 59166"/>
              <a:gd name="adj2" fmla="val -7375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Potentiometer will control the volume.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It is just a variable resistor: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m</a:t>
            </a:r>
            <a:r>
              <a:rPr lang="en-US" sz="1600" baseline="0" dirty="0" smtClean="0">
                <a:latin typeface="Arial" charset="0"/>
              </a:rPr>
              <a:t>ore</a:t>
            </a:r>
            <a:r>
              <a:rPr lang="en-US" sz="1600" dirty="0" smtClean="0">
                <a:latin typeface="Arial" charset="0"/>
              </a:rPr>
              <a:t> resistance, weaker signal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170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Trebuchet MS</vt:lpstr>
      <vt:lpstr>Wingdings</vt:lpstr>
      <vt:lpstr>4_USAFA Standard</vt:lpstr>
      <vt:lpstr>5_USAFA Standard</vt:lpstr>
      <vt:lpstr>Custom Design</vt:lpstr>
      <vt:lpstr>In-Class Programming Exercise </vt:lpstr>
      <vt:lpstr>Speaker Connectors</vt:lpstr>
      <vt:lpstr>In-Class Programming Exercise 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372</cp:revision>
  <cp:lastPrinted>2018-05-21T20:23:10Z</cp:lastPrinted>
  <dcterms:created xsi:type="dcterms:W3CDTF">2001-06-27T14:08:57Z</dcterms:created>
  <dcterms:modified xsi:type="dcterms:W3CDTF">2018-10-25T15:27:44Z</dcterms:modified>
</cp:coreProperties>
</file>