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41"/>
  </p:notesMasterIdLst>
  <p:handoutMasterIdLst>
    <p:handoutMasterId r:id="rId42"/>
  </p:handoutMasterIdLst>
  <p:sldIdLst>
    <p:sldId id="352" r:id="rId4"/>
    <p:sldId id="354" r:id="rId5"/>
    <p:sldId id="355" r:id="rId6"/>
    <p:sldId id="356" r:id="rId7"/>
    <p:sldId id="380" r:id="rId8"/>
    <p:sldId id="387" r:id="rId9"/>
    <p:sldId id="388" r:id="rId10"/>
    <p:sldId id="389" r:id="rId11"/>
    <p:sldId id="379" r:id="rId12"/>
    <p:sldId id="390" r:id="rId13"/>
    <p:sldId id="381" r:id="rId14"/>
    <p:sldId id="382" r:id="rId15"/>
    <p:sldId id="383" r:id="rId16"/>
    <p:sldId id="384" r:id="rId17"/>
    <p:sldId id="385" r:id="rId18"/>
    <p:sldId id="386" r:id="rId19"/>
    <p:sldId id="378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6" r:id="rId39"/>
    <p:sldId id="353" r:id="rId4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26+27+28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universal asynchronous receiver-transmitter (UART) takes bytes of data and transmits the individual bits in a sequential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Although the protocol defines all kinds of things, I have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used 8 bits, no parity, one stop bit (8N1)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3318909"/>
            <a:ext cx="76200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4" y="4013640"/>
            <a:ext cx="2158410" cy="215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589086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rate: 230400 bps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8" y="4197608"/>
            <a:ext cx="3583172" cy="2115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057" y="4056067"/>
            <a:ext cx="21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blue top spins 360 </a:t>
            </a:r>
            <a:r>
              <a:rPr lang="en-US" sz="1800" dirty="0" err="1" smtClean="0"/>
              <a:t>degs</a:t>
            </a:r>
            <a:r>
              <a:rPr lang="en-US" sz="1800" dirty="0" smtClean="0"/>
              <a:t> at 5 Hz and for every degree provides distances  to obstacles up to 12m to map 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3503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potentially use the same interface to potentially interact 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11" y="2529927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3254220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</a:t>
            </a:r>
            <a:r>
              <a:rPr lang="en-US" dirty="0" smtClean="0">
                <a:solidFill>
                  <a:srgbClr val="0070C0"/>
                </a:solidFill>
              </a:rPr>
              <a:t>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Types of serial communication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Can we just tie SS low?</a:t>
            </a:r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you'll </a:t>
            </a:r>
            <a:r>
              <a:rPr lang="en-US" sz="1600" dirty="0"/>
              <a:t>pretty much always want MSB first, which isn't the </a:t>
            </a:r>
            <a:r>
              <a:rPr lang="en-US" sz="1600" dirty="0" smtClean="0"/>
              <a:t>default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31856" y="795901"/>
            <a:ext cx="4378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35 of LCD Driver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 for Lab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CANBUS</a:t>
            </a:r>
            <a:r>
              <a:rPr lang="en-US" dirty="0" smtClean="0"/>
              <a:t>: common in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RS-485</a:t>
            </a:r>
            <a:r>
              <a:rPr lang="en-US" dirty="0" smtClean="0"/>
              <a:t>: single master, multiple slave</a:t>
            </a:r>
          </a:p>
          <a:p>
            <a:r>
              <a:rPr lang="en-US" dirty="0" smtClean="0"/>
              <a:t>MIL-STD-1553: common in aircraft and </a:t>
            </a:r>
            <a:r>
              <a:rPr lang="en-US" dirty="0" smtClean="0"/>
              <a:t>spacecraft</a:t>
            </a:r>
          </a:p>
          <a:p>
            <a:r>
              <a:rPr lang="en-US" dirty="0" smtClean="0"/>
              <a:t>UART</a:t>
            </a:r>
            <a:r>
              <a:rPr lang="en-US" dirty="0"/>
              <a:t>: Similar to RS232, but uses TTL, one-to-one</a:t>
            </a:r>
          </a:p>
          <a:p>
            <a:r>
              <a:rPr lang="en-US" dirty="0"/>
              <a:t>SPI: common in embedded systems (e.g., cellphones)</a:t>
            </a:r>
          </a:p>
          <a:p>
            <a:r>
              <a:rPr lang="en-US" dirty="0"/>
              <a:t>I2C: common in embedded systems (e.g., cellphones)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Controller Area Network (CAN bus) is a robust vehicle bus standard designed to allow microcontrollers and devices to communicate with each other in applications without a host computer. It is a message-based protocol, designed originally for multiplex electrical wiring within automobiles to save on copper, but is also used in many other contexts.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6" y="3501150"/>
            <a:ext cx="3817088" cy="162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9" y="3567603"/>
            <a:ext cx="3477511" cy="22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822" y="5204638"/>
            <a:ext cx="43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USAFA is doing research on the CAN bus and a Tesla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RS-485 supports inexpensive local networks and </a:t>
            </a:r>
            <a:r>
              <a:rPr lang="en-US" dirty="0" err="1"/>
              <a:t>multidrop</a:t>
            </a:r>
            <a:r>
              <a:rPr lang="en-US" dirty="0"/>
              <a:t> communications links, using the same differential signaling over twisted pair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3370521"/>
            <a:ext cx="6230679" cy="155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274" y="428492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553" y="48324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097" y="405408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23" y="483249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" y="5162108"/>
            <a:ext cx="2324277" cy="1084521"/>
          </a:xfrm>
          <a:prstGeom prst="wedgeRectCallout">
            <a:avLst>
              <a:gd name="adj1" fmla="val 6386"/>
              <a:gd name="adj2" fmla="val -933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actually diagram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how to hook up a Raspberry Pi to a 485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MIL-STD-1553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MIL-STD-1553 is a military standard </a:t>
            </a:r>
            <a:r>
              <a:rPr lang="en-US" sz="2000" dirty="0" smtClean="0"/>
              <a:t>that </a:t>
            </a:r>
            <a:r>
              <a:rPr lang="en-US" sz="2000" dirty="0"/>
              <a:t>defines the mechanical, electrical, and functional characteristics of a serial data bus. It </a:t>
            </a:r>
            <a:r>
              <a:rPr lang="en-US" sz="2000" dirty="0" smtClean="0"/>
              <a:t>is used </a:t>
            </a:r>
            <a:r>
              <a:rPr lang="en-US" sz="2000" dirty="0"/>
              <a:t>in </a:t>
            </a:r>
            <a:r>
              <a:rPr lang="en-US" sz="2000" dirty="0" smtClean="0"/>
              <a:t>aircraft and spacecraft </a:t>
            </a:r>
            <a:r>
              <a:rPr lang="en-US" sz="2000" dirty="0"/>
              <a:t>on-board data handling (OBDH) </a:t>
            </a:r>
            <a:r>
              <a:rPr lang="en-US" sz="2000" dirty="0" smtClean="0"/>
              <a:t>subsystems. </a:t>
            </a:r>
            <a:r>
              <a:rPr lang="en-US" sz="2000" dirty="0"/>
              <a:t>It features multiple (commonly dual) redundant balanced line physical layers, a (differential) network interface, time division multiplexing, half-duplex command/response protocol, and can handle up to 30 Remote Terminals (devices).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8" y="3636335"/>
            <a:ext cx="4178380" cy="2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</TotalTime>
  <Words>1439</Words>
  <Application>Microsoft Office PowerPoint</Application>
  <PresentationFormat>On-screen Show (4:3)</PresentationFormat>
  <Paragraphs>246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CAN Bus</vt:lpstr>
      <vt:lpstr>RS-485</vt:lpstr>
      <vt:lpstr>MIL-STD-1553</vt:lpstr>
      <vt:lpstr>UART</vt:lpstr>
      <vt:lpstr>UART</vt:lpstr>
      <vt:lpstr>UART</vt:lpstr>
      <vt:lpstr>Setup</vt:lpstr>
      <vt:lpstr>UART Datarate Settings</vt:lpstr>
      <vt:lpstr>PowerPoint Presentation</vt:lpstr>
      <vt:lpstr>UART</vt:lpstr>
      <vt:lpstr>PowerPoint Presentation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 for Lab 3 </vt:lpstr>
      <vt:lpstr>Universal Serial Communication Interface (USCI)</vt:lpstr>
      <vt:lpstr>Example  (loopback)</vt:lpstr>
      <vt:lpstr>Logic Analyzer</vt:lpstr>
      <vt:lpstr>I2C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342</cp:revision>
  <cp:lastPrinted>2018-05-21T20:23:10Z</cp:lastPrinted>
  <dcterms:created xsi:type="dcterms:W3CDTF">2001-06-27T14:08:57Z</dcterms:created>
  <dcterms:modified xsi:type="dcterms:W3CDTF">2018-08-14T14:16:20Z</dcterms:modified>
</cp:coreProperties>
</file>