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0" r:id="rId12"/>
    <p:sldId id="361" r:id="rId13"/>
    <p:sldId id="362" r:id="rId14"/>
    <p:sldId id="363" r:id="rId15"/>
    <p:sldId id="367" r:id="rId16"/>
    <p:sldId id="370" r:id="rId17"/>
    <p:sldId id="371" r:id="rId18"/>
    <p:sldId id="382" r:id="rId19"/>
    <p:sldId id="372" r:id="rId20"/>
    <p:sldId id="374" r:id="rId21"/>
    <p:sldId id="375" r:id="rId22"/>
    <p:sldId id="376" r:id="rId23"/>
    <p:sldId id="353" r:id="rId24"/>
    <p:sldId id="358" r:id="rId25"/>
    <p:sldId id="37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885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62384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clock cycles?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1064172" y="5163207"/>
            <a:ext cx="953814" cy="402021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DCO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clock.asm</a:t>
            </a:r>
            <a:r>
              <a:rPr lang="en-US" dirty="0" smtClean="0"/>
              <a:t> to send the SMCLK to pin P1.4 and measure it with the logic analyzer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 Main loop 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&amp;P1DIR ; show SMCLK on P1.4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&amp;P1SEL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forever     </a:t>
            </a:r>
            <a:r>
              <a:rPr lang="en-US" sz="1800" dirty="0" err="1"/>
              <a:t>jmp</a:t>
            </a:r>
            <a:r>
              <a:rPr lang="en-US" sz="1800" dirty="0"/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332217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able to “see” what is coming into and out of our microcontroller is very useful (debugging)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smtClean="0"/>
              <a:t>guaranteed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1021</Words>
  <Application>Microsoft Office PowerPoint</Application>
  <PresentationFormat>On-screen Show (4:3)</PresentationFormat>
  <Paragraphs>217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Calibrate DCO</vt:lpstr>
      <vt:lpstr>SMCLK</vt:lpstr>
      <vt:lpstr>Measure SW delay routine</vt:lpstr>
      <vt:lpstr>Debounced code with SW delay</vt:lpstr>
      <vt:lpstr>Debounced code with SW delay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321</cp:revision>
  <cp:lastPrinted>2018-05-21T20:23:10Z</cp:lastPrinted>
  <dcterms:created xsi:type="dcterms:W3CDTF">2001-06-27T14:08:57Z</dcterms:created>
  <dcterms:modified xsi:type="dcterms:W3CDTF">2018-08-08T14:52:21Z</dcterms:modified>
</cp:coreProperties>
</file>