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7"/>
  </p:notesMasterIdLst>
  <p:handoutMasterIdLst>
    <p:handoutMasterId r:id="rId28"/>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53" r:id="rId24"/>
    <p:sldId id="356" r:id="rId25"/>
    <p:sldId id="357" r:id="rId26"/>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4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22</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23</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8/8/2018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925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2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                    </a:t>
            </a:r>
            <a:r>
              <a:rPr lang="en-US" sz="1200" b="1" kern="0" dirty="0" smtClean="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both LEDs</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5431</TotalTime>
  <Words>2521</Words>
  <Application>Microsoft Office PowerPoint</Application>
  <PresentationFormat>On-screen Show (4:3)</PresentationFormat>
  <Paragraphs>355</Paragraphs>
  <Slides>23</Slides>
  <Notes>2</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In-Class Programming Exercise </vt:lpstr>
      <vt:lpstr>In-Class Programming Exercise </vt:lpstr>
      <vt:lpstr>In-Class Programming Exercise </vt:lpstr>
      <vt:lpstr>In-Class Programming Exercise </vt:lpstr>
      <vt:lpstr>In-Class Programming Exercise </vt:lpstr>
      <vt:lpstr>BACKUPS</vt:lpstr>
      <vt:lpstr>Lesson 25 Polling - Example Code</vt:lpstr>
      <vt:lpstr>Lesson 25 Interrupt - Example Code</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332</cp:revision>
  <cp:lastPrinted>2018-05-21T20:23:10Z</cp:lastPrinted>
  <dcterms:created xsi:type="dcterms:W3CDTF">2001-06-27T14:08:57Z</dcterms:created>
  <dcterms:modified xsi:type="dcterms:W3CDTF">2018-08-08T15:15:45Z</dcterms:modified>
</cp:coreProperties>
</file>