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48"/>
  </p:notesMasterIdLst>
  <p:handoutMasterIdLst>
    <p:handoutMasterId r:id="rId49"/>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53" r:id="rId43"/>
    <p:sldId id="355" r:id="rId44"/>
    <p:sldId id="356" r:id="rId45"/>
    <p:sldId id="357" r:id="rId46"/>
    <p:sldId id="358" r:id="rId4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121" d="100"/>
          <a:sy n="121" d="100"/>
        </p:scale>
        <p:origin x="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7/9/2018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7/9/2018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7/9/2018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a:t>
            </a:r>
            <a:r>
              <a:rPr lang="en-US" kern="0" smtClean="0">
                <a:effectLst/>
                <a:latin typeface="Trebuchet MS" panose="020B0603020202020204" pitchFamily="34" charset="0"/>
              </a:rPr>
              <a:t>29+30</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2876" y="533400"/>
            <a:ext cx="3048000" cy="400110"/>
          </a:xfrm>
          <a:prstGeom prst="rect">
            <a:avLst/>
          </a:prstGeom>
          <a:noFill/>
        </p:spPr>
        <p:txBody>
          <a:bodyPr wrap="square" rtlCol="0">
            <a:spAutoFit/>
          </a:bodyPr>
          <a:lstStyle/>
          <a:p>
            <a:pPr algn="ctr"/>
            <a:r>
              <a:rPr lang="en-US" sz="2000" dirty="0"/>
              <a:t>pp 11 of Device </a:t>
            </a:r>
            <a:r>
              <a:rPr lang="en-US" sz="2000" dirty="0" smtClean="0"/>
              <a:t>Specific</a:t>
            </a:r>
          </a:p>
        </p:txBody>
      </p:sp>
      <p:sp>
        <p:nvSpPr>
          <p:cNvPr id="6" name="Rounded Rectangle 5"/>
          <p:cNvSpPr/>
          <p:nvPr/>
        </p:nvSpPr>
        <p:spPr bwMode="auto">
          <a:xfrm>
            <a:off x="876301" y="5819775"/>
            <a:ext cx="7429500" cy="919401"/>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19835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1"/>
            <a:r>
              <a:rPr lang="en-US" dirty="0"/>
              <a:t>Pulse Width Modulation (PWM)</a:t>
            </a:r>
          </a:p>
          <a:p>
            <a:pPr lvl="1"/>
            <a:endParaRPr lang="en-US" sz="20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3</a:t>
            </a:r>
            <a:r>
              <a:rPr lang="en-US" sz="2400" dirty="0">
                <a:solidFill>
                  <a:schemeClr val="accent2"/>
                </a:solidFill>
                <a:latin typeface="Helvetica"/>
                <a:ea typeface="Times New Roman"/>
                <a:cs typeface="Times New Roman"/>
              </a:rPr>
              <a:t>.	Do 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4.</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5.</a:t>
            </a:r>
            <a:r>
              <a:rPr lang="en-US" sz="2400" dirty="0">
                <a:solidFill>
                  <a:schemeClr val="accent2"/>
                </a:solidFill>
                <a:latin typeface="Helvetica"/>
                <a:ea typeface="Times New Roman"/>
                <a:cs typeface="Times New Roman"/>
              </a:rPr>
              <a:t>	Do the previous problem, except with </a:t>
            </a:r>
            <a:r>
              <a:rPr lang="en-US" sz="2400" dirty="0" smtClean="0">
                <a:solidFill>
                  <a:schemeClr val="accent2"/>
                </a:solidFill>
                <a:latin typeface="Helvetica"/>
                <a:ea typeface="Times New Roman"/>
                <a:cs typeface="Times New Roman"/>
              </a:rPr>
              <a:t>ID_3.</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457200" lvl="0" indent="-457200">
              <a:lnSpc>
                <a:spcPts val="1500"/>
              </a:lnSpc>
              <a:spcBef>
                <a:spcPts val="0"/>
              </a:spcBef>
              <a:spcAft>
                <a:spcPts val="1000"/>
              </a:spcAft>
              <a:buAutoNum type="arabicPeriod" startAt="6"/>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912737954"/>
                  </p:ext>
                </p:extLst>
              </p:nvPr>
            </p:nvGraphicFramePr>
            <p:xfrm>
              <a:off x="447675" y="2984558"/>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6327" r="-99" b="-832653"/>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55882" r="-99" b="-300000"/>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155882" r="-99" b="-200000"/>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255882" r="-99" b="-100000"/>
                          </a:stretch>
                        </a:blipFill>
                      </a:tcPr>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1">
                          <a:blip r:embed="rId2"/>
                          <a:stretch>
                            <a:fillRect l="-32709" t="-355882" r="-99"/>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1003"/>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26518" y="5930761"/>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07568" y="5930761"/>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506513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93076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93076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847679"/>
                <a:ext cx="8509911" cy="574733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847679"/>
                <a:ext cx="8509911" cy="5747330"/>
              </a:xfrm>
              <a:blipFill rotWithShape="1">
                <a:blip r:embed="rId2"/>
                <a:stretch>
                  <a:fillRect l="-1074" t="-530" r="-2006"/>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43</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5465</TotalTime>
  <Words>2585</Words>
  <Application>Microsoft Office PowerPoint</Application>
  <PresentationFormat>On-screen Show (4:3)</PresentationFormat>
  <Paragraphs>391</Paragraphs>
  <Slides>44</Slides>
  <Notes>1</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 BB p45)</vt:lpstr>
      <vt:lpstr>Timer  (p 370 User’s Guide, BB p 52)</vt:lpstr>
      <vt:lpstr>Timer Block Diagram</vt:lpstr>
      <vt:lpstr>Timer</vt:lpstr>
      <vt:lpstr>Timer Block Diagram</vt:lpstr>
      <vt:lpstr>Timer  (p 370 User’s Guide, BB p 52)</vt:lpstr>
      <vt:lpstr>Timer Block Diagram</vt:lpstr>
      <vt:lpstr>Timer</vt:lpstr>
      <vt:lpstr>Timer</vt:lpstr>
      <vt:lpstr>Timer</vt:lpstr>
      <vt:lpstr>Timer</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lpstr>Mimic DC Values</vt:lpstr>
      <vt:lpstr>Servos</vt:lpstr>
      <vt:lpstr>Buzzer</vt:lpstr>
      <vt:lpstr>Ultrasound</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343</cp:revision>
  <cp:lastPrinted>2018-05-21T20:23:10Z</cp:lastPrinted>
  <dcterms:created xsi:type="dcterms:W3CDTF">2001-06-27T14:08:57Z</dcterms:created>
  <dcterms:modified xsi:type="dcterms:W3CDTF">2018-07-09T21:45:17Z</dcterms:modified>
</cp:coreProperties>
</file>