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2"/>
  </p:notesMasterIdLst>
  <p:handoutMasterIdLst>
    <p:handoutMasterId r:id="rId13"/>
  </p:handoutMasterIdLst>
  <p:sldIdLst>
    <p:sldId id="286" r:id="rId6"/>
    <p:sldId id="287" r:id="rId7"/>
    <p:sldId id="290" r:id="rId8"/>
    <p:sldId id="291" r:id="rId9"/>
    <p:sldId id="288" r:id="rId10"/>
    <p:sldId id="28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84" d="100"/>
          <a:sy n="84" d="100"/>
        </p:scale>
        <p:origin x="102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Blah …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2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97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68222</TotalTime>
  <Words>102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Assembly Directives</vt:lpstr>
      <vt:lpstr>Watchdog Timer</vt:lpstr>
      <vt:lpstr>CCS</vt:lpstr>
      <vt:lpstr>Tools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4273</cp:revision>
  <cp:lastPrinted>2018-05-21T20:20:13Z</cp:lastPrinted>
  <dcterms:created xsi:type="dcterms:W3CDTF">2005-08-12T19:45:51Z</dcterms:created>
  <dcterms:modified xsi:type="dcterms:W3CDTF">2018-07-09T17:35:37Z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