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3" r:id="rId21"/>
    <p:sldId id="325" r:id="rId22"/>
    <p:sldId id="303" r:id="rId23"/>
    <p:sldId id="332" r:id="rId24"/>
    <p:sldId id="314" r:id="rId25"/>
    <p:sldId id="330" r:id="rId26"/>
    <p:sldId id="297" r:id="rId27"/>
    <p:sldId id="307" r:id="rId28"/>
    <p:sldId id="301" r:id="rId29"/>
    <p:sldId id="331" r:id="rId30"/>
    <p:sldId id="350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When we want to use certain pieces of code conditionally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High-Level Languages use:</a:t>
            </a:r>
          </a:p>
          <a:p>
            <a:pPr marL="400050" lvl="1" indent="0">
              <a:buNone/>
            </a:pPr>
            <a:r>
              <a:rPr lang="en-US" sz="2000" dirty="0"/>
              <a:t>if (a &gt; 10) {</a:t>
            </a:r>
          </a:p>
          <a:p>
            <a:pPr marL="400050" lvl="1" indent="0">
              <a:buNone/>
            </a:pPr>
            <a:r>
              <a:rPr lang="en-US" sz="2000" dirty="0"/>
              <a:t>    //if a is greater than 10, execute this code</a:t>
            </a:r>
          </a:p>
          <a:p>
            <a:pPr marL="400050" lvl="1" indent="0">
              <a:buNone/>
            </a:pPr>
            <a:r>
              <a:rPr lang="en-US" sz="2000" dirty="0"/>
              <a:t>} else {</a:t>
            </a:r>
          </a:p>
          <a:p>
            <a:pPr marL="400050" lvl="1" indent="0">
              <a:buNone/>
            </a:pPr>
            <a:r>
              <a:rPr lang="en-US" sz="2000" dirty="0"/>
              <a:t>    //if not, execute this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67335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596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(variable) {</a:t>
            </a:r>
          </a:p>
          <a:p>
            <a:pPr marL="400050" lvl="1" indent="0">
              <a:buNone/>
            </a:pPr>
            <a:r>
              <a:rPr lang="en-US" sz="2000" dirty="0"/>
              <a:t>    case 10:</a:t>
            </a:r>
          </a:p>
          <a:p>
            <a:pPr marL="400050" lvl="1" indent="0">
              <a:buNone/>
            </a:pPr>
            <a:r>
              <a:rPr lang="en-US" sz="2000" dirty="0"/>
              <a:t>        //if variable is 10, do something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case 20:</a:t>
            </a:r>
          </a:p>
          <a:p>
            <a:pPr marL="400050" lvl="1" indent="0">
              <a:buNone/>
            </a:pPr>
            <a:r>
              <a:rPr lang="en-US" sz="2000" dirty="0"/>
              <a:t>        //if variable is 20, do something else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default:</a:t>
            </a:r>
          </a:p>
          <a:p>
            <a:pPr marL="400050" lvl="1" indent="0">
              <a:buNone/>
            </a:pPr>
            <a:r>
              <a:rPr lang="en-US" sz="2000" dirty="0"/>
              <a:t>        //do some default 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while (b &lt; 10) {</a:t>
            </a:r>
          </a:p>
          <a:p>
            <a:pPr marL="400050" lvl="1" indent="0">
              <a:buNone/>
            </a:pPr>
            <a:r>
              <a:rPr lang="en-US" sz="2000" dirty="0"/>
              <a:t>    //do this code as long as b is less than 10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75218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20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352782">
            <a:off x="3325506" y="2998867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FIXME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580096"/>
              </p:ext>
            </p:extLst>
          </p:nvPr>
        </p:nvGraphicFramePr>
        <p:xfrm>
          <a:off x="587375" y="1978025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example of a loop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                 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count upward by 2 ten times</a:t>
            </a:r>
          </a:p>
          <a:p>
            <a:pPr marL="4763" lvl="1" indent="0">
              <a:buNone/>
            </a:pPr>
            <a:r>
              <a:rPr lang="en-US" sz="2000" dirty="0"/>
              <a:t>    add     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r>
              <a:rPr lang="en-US" sz="2000" dirty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1336</Words>
  <Application>Microsoft Office PowerPoint</Application>
  <PresentationFormat>On-screen Show (4:3)</PresentationFormat>
  <Paragraphs>389</Paragraphs>
  <Slides>29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Flow of Control</vt:lpstr>
      <vt:lpstr>Jump Instructions</vt:lpstr>
      <vt:lpstr>Examples of a Conditional</vt:lpstr>
      <vt:lpstr>Example of a Loop</vt:lpstr>
      <vt:lpstr>Branch Instructions</vt:lpstr>
      <vt:lpstr>BACKUPS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284</cp:revision>
  <cp:lastPrinted>2018-05-21T20:23:10Z</cp:lastPrinted>
  <dcterms:created xsi:type="dcterms:W3CDTF">2001-06-27T14:08:57Z</dcterms:created>
  <dcterms:modified xsi:type="dcterms:W3CDTF">2018-07-09T17:40:02Z</dcterms:modified>
</cp:coreProperties>
</file>