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6"/>
  </p:notesMasterIdLst>
  <p:handoutMasterIdLst>
    <p:handoutMasterId r:id="rId27"/>
  </p:handoutMasterIdLst>
  <p:sldIdLst>
    <p:sldId id="352" r:id="rId4"/>
    <p:sldId id="354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53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smtClean="0">
                <a:effectLst/>
                <a:latin typeface="Trebuchet MS" panose="020B0603020202020204" pitchFamily="34" charset="0"/>
              </a:rPr>
              <a:t>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2878590"/>
            <a:ext cx="2107117" cy="15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740" r="30270"/>
          <a:stretch/>
        </p:blipFill>
        <p:spPr>
          <a:xfrm>
            <a:off x="2325413" y="3121841"/>
            <a:ext cx="3176753" cy="105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0" y="2656489"/>
            <a:ext cx="3099119" cy="213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55" y="442091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55" y="5226190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timing how wide these pulses are, we can translate the pulses into 0’s or 1’s (binary) and understand what the remote is telling 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8684" y="2814088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3.3V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48708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553" y="1681241"/>
            <a:ext cx="7214606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0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22666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1112</Words>
  <Application>Microsoft Office PowerPoint</Application>
  <PresentationFormat>On-screen Show (4:3)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Example with Interrupt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342</cp:revision>
  <cp:lastPrinted>2018-05-21T20:23:10Z</cp:lastPrinted>
  <dcterms:created xsi:type="dcterms:W3CDTF">2001-06-27T14:08:57Z</dcterms:created>
  <dcterms:modified xsi:type="dcterms:W3CDTF">2018-10-15T15:02:57Z</dcterms:modified>
</cp:coreProperties>
</file>