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4"/>
  </p:notesMasterIdLst>
  <p:sldIdLst>
    <p:sldId id="415" r:id="rId2"/>
    <p:sldId id="416" r:id="rId3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800" b="1" kern="1200">
        <a:solidFill>
          <a:srgbClr val="FFFF00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800" b="1" kern="1200">
        <a:solidFill>
          <a:srgbClr val="FFFF00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800" b="1" kern="1200">
        <a:solidFill>
          <a:srgbClr val="FFFF00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800" b="1" kern="1200">
        <a:solidFill>
          <a:srgbClr val="FFFF00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800" b="1" kern="1200">
        <a:solidFill>
          <a:srgbClr val="FFFF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rgbClr val="FFFF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rgbClr val="FFFF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rgbClr val="FFFF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rgbClr val="FFFF00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33"/>
    <a:srgbClr val="0000FF"/>
    <a:srgbClr val="FF0000"/>
    <a:srgbClr val="FFFF00"/>
    <a:srgbClr val="FF3300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998" y="-8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8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C0A6B0-8D87-4769-9E5A-AD2D6BC63B8D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E1DC7-F7BC-4BC9-8C19-7BA361EAB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43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 382 Microcontroller Programming – Fall 2007 – Slide #</a:t>
            </a:r>
            <a:fld id="{300789AD-077F-478F-BA91-4026ECB15B9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276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 382 Microcontroller Programming – Fall 2007 – Slide #</a:t>
            </a:r>
            <a:fld id="{78BE1B9E-7810-4DC0-98F1-B5E91A5F9FC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036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 382 Microcontroller Programming – Fall 2007 – Slide #</a:t>
            </a:r>
            <a:fld id="{D4956635-316B-48E9-B54E-059C0C92A94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869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 382 Microcontroller Programming – Fall 2007 – Slide #</a:t>
            </a:r>
            <a:fld id="{A12BF82E-ADAD-49ED-A77A-ED5DF0B6558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263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 382 Microcontroller Programming – Fall 2007 – Slide #</a:t>
            </a:r>
            <a:fld id="{F546C83E-D34C-4426-95F6-2654480D3C2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444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17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 382 Microcontroller Programming – Fall 2007 – Slide #</a:t>
            </a:r>
            <a:fld id="{7529EA55-24E0-47FE-9525-85722F17A77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228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 382 Microcontroller Programming – Fall 2007 – Slide #</a:t>
            </a:r>
            <a:fld id="{6409C543-53D8-46CD-B3EE-6497E957124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940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 382 Microcontroller Programming – Fall 2007 – Slide #</a:t>
            </a:r>
            <a:fld id="{13F22054-8C62-4088-A050-DEA6934301C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303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 382 Microcontroller Programming – Fall 2007 – Slide #</a:t>
            </a:r>
            <a:fld id="{28889C48-89AD-4887-A779-AFCE75A8529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797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 382 Microcontroller Programming – Fall 2007 – Slide #</a:t>
            </a:r>
            <a:fld id="{BEF648AD-7E68-4E64-B5E8-4FFE6B57A16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058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 382 Microcontroller Programming – Fall 2007 – Slide #</a:t>
            </a:r>
            <a:fld id="{4FC795F6-C5F7-438C-85C7-B4E8406E833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036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 382 Microcontroller Programming – Fall 2007 – Slide #</a:t>
            </a:r>
            <a:fld id="{5D2A924E-FC12-4018-B09E-073E6038608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931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92338" y="6494463"/>
            <a:ext cx="476408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smtClean="0"/>
            </a:lvl1pPr>
          </a:lstStyle>
          <a:p>
            <a:pPr>
              <a:defRPr/>
            </a:pPr>
            <a:r>
              <a:rPr lang="en-US" b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EE 382 Microcontroller Programming – Fall 2007 – Slide #</a:t>
            </a:r>
            <a:fld id="{EB713571-4EB9-41EE-B6BB-443A0F662C88}" type="slidenum">
              <a:rPr lang="en-US" b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pPr>
                <a:defRPr/>
              </a:pPr>
              <a:t>‹#›</a:t>
            </a:fld>
            <a:endParaRPr lang="en-US" b="0">
              <a:solidFill>
                <a:srgbClr val="000000"/>
              </a:solidFill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94695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1523" y="285441"/>
            <a:ext cx="7772400" cy="1470025"/>
          </a:xfrm>
        </p:spPr>
        <p:txBody>
          <a:bodyPr/>
          <a:lstStyle/>
          <a:p>
            <a:r>
              <a:rPr lang="en-US" dirty="0" smtClean="0"/>
              <a:t>ECE 382  Lab 5 Day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392913"/>
            <a:ext cx="8458200" cy="4757034"/>
          </a:xfrm>
        </p:spPr>
        <p:txBody>
          <a:bodyPr/>
          <a:lstStyle/>
          <a:p>
            <a:pPr algn="l"/>
            <a:r>
              <a:rPr lang="en-US" sz="2800" b="1" dirty="0" smtClean="0"/>
              <a:t>Timer Control</a:t>
            </a:r>
          </a:p>
          <a:p>
            <a:pPr algn="l"/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TA0CTL |= MC_1; </a:t>
            </a:r>
            <a:r>
              <a:rPr lang="en-US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count in UP mode</a:t>
            </a:r>
          </a:p>
          <a:p>
            <a:pPr algn="l"/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TA0CTL &amp;= ~MC_1; </a:t>
            </a:r>
            <a:r>
              <a:rPr lang="en-US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turn off UP mode (stop timer)</a:t>
            </a:r>
          </a:p>
          <a:p>
            <a:pPr algn="l"/>
            <a:endParaRPr lang="en-US" sz="20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TA0CTL |= MC_0; </a:t>
            </a:r>
            <a:r>
              <a:rPr lang="en-US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will NOT turn off timer</a:t>
            </a:r>
          </a:p>
          <a:p>
            <a:pPr algn="l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TA0CTL |=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0x00; 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same statement as above</a:t>
            </a:r>
          </a:p>
          <a:p>
            <a:pPr algn="l"/>
            <a:r>
              <a:rPr lang="en-US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MC_0: 00b    MC_1:  01b     MC_2:   10b</a:t>
            </a:r>
          </a:p>
          <a:p>
            <a:pPr algn="l"/>
            <a:endParaRPr lang="en-US" sz="20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TA0CCR0 = 0; </a:t>
            </a:r>
            <a:r>
              <a:rPr lang="en-US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turns off </a:t>
            </a:r>
            <a:r>
              <a:rPr lang="en-US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timer after next </a:t>
            </a:r>
            <a:r>
              <a:rPr lang="en-US" sz="20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lang="en-US" sz="2000" b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0</a:t>
            </a:r>
            <a:endParaRPr lang="en-US" sz="20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US" sz="20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876800"/>
            <a:ext cx="7686675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518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1523" y="285441"/>
            <a:ext cx="7772400" cy="1470025"/>
          </a:xfrm>
        </p:spPr>
        <p:txBody>
          <a:bodyPr/>
          <a:lstStyle/>
          <a:p>
            <a:r>
              <a:rPr lang="en-US" dirty="0" smtClean="0"/>
              <a:t>ECE 382  Lab 5 Day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392913"/>
            <a:ext cx="8458200" cy="4757034"/>
          </a:xfrm>
        </p:spPr>
        <p:txBody>
          <a:bodyPr/>
          <a:lstStyle/>
          <a:p>
            <a:pPr algn="l"/>
            <a:r>
              <a:rPr lang="en-US" sz="2800" b="1" dirty="0" smtClean="0"/>
              <a:t>Timer Control</a:t>
            </a:r>
          </a:p>
          <a:p>
            <a:pPr algn="l"/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TA0CTL |= MC_1; </a:t>
            </a:r>
            <a:r>
              <a:rPr lang="en-US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count in UP mode</a:t>
            </a:r>
          </a:p>
          <a:p>
            <a:pPr algn="l"/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TA0CTL &amp;= ~MC_1; </a:t>
            </a:r>
            <a:r>
              <a:rPr lang="en-US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turn off UP mode (stop timer)</a:t>
            </a:r>
          </a:p>
          <a:p>
            <a:pPr algn="l"/>
            <a:endParaRPr lang="en-US" sz="20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MC_0: 00b    MC_1:  01b     MC_2:   10b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56" y="3581400"/>
            <a:ext cx="861411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4876800"/>
            <a:ext cx="7686675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685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3341</TotalTime>
  <Words>114</Words>
  <Application>Microsoft Office PowerPoint</Application>
  <PresentationFormat>On-screen Show (4:3)</PresentationFormat>
  <Paragraphs>16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1_Default Design</vt:lpstr>
      <vt:lpstr>ECE 382  Lab 5 Day 2</vt:lpstr>
      <vt:lpstr>ECE 382  Lab 5 Day 2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Falkinburg, Jeffrey L Capt USAF USAFA USAFA/DFEC</dc:creator>
  <cp:lastModifiedBy>Test</cp:lastModifiedBy>
  <cp:revision>215</cp:revision>
  <dcterms:created xsi:type="dcterms:W3CDTF">2005-08-17T23:26:43Z</dcterms:created>
  <dcterms:modified xsi:type="dcterms:W3CDTF">2017-11-03T13:20:00Z</dcterms:modified>
</cp:coreProperties>
</file>