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061D-361F-4B4F-96A1-DEF4FB1FE98C}" type="datetimeFigureOut">
              <a:rPr lang="en-US" smtClean="0"/>
              <a:pPr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A4BB5-A284-43D7-8CB0-CDB7062AF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2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54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762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628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054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912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770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8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338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622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Autofit/>
          </a:bodyPr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0480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338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4384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93803" y="369900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34979" y="0"/>
            <a:ext cx="107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BACK --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5879068"/>
            <a:ext cx="121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FRONT --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647825" y="5722382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00225" y="587478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8332" y="6550223"/>
            <a:ext cx="11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ECE 281 </a:t>
            </a:r>
            <a:r>
              <a:rPr lang="en-US" sz="1400" dirty="0" smtClean="0"/>
              <a:t>2018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376662" y="-132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62200" y="4191000"/>
            <a:ext cx="6858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Capt Jeff Falkinburg</dc:creator>
  <cp:lastModifiedBy>Test</cp:lastModifiedBy>
  <cp:revision>18</cp:revision>
  <cp:lastPrinted>2015-01-06T23:29:05Z</cp:lastPrinted>
  <dcterms:created xsi:type="dcterms:W3CDTF">2010-07-29T17:38:30Z</dcterms:created>
  <dcterms:modified xsi:type="dcterms:W3CDTF">2018-01-04T15:39:24Z</dcterms:modified>
</cp:coreProperties>
</file>