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6"/>
  </p:notesMasterIdLst>
  <p:handoutMasterIdLst>
    <p:handoutMasterId r:id="rId17"/>
  </p:handoutMasterIdLst>
  <p:sldIdLst>
    <p:sldId id="352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53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22+23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union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byte[2]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word;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h, l;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w;</a:t>
            </a: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ByteWord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ob.word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22689;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bob.byte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this is: 88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bob.byte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[0];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this is: 161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ob.word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22689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 = (h &lt;&lt; 8) + </a:t>
            </a:r>
            <a:r>
              <a:rPr lang="en-US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  </a:t>
            </a:r>
            <a:r>
              <a:rPr lang="en-US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22689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Now you can double check this in </a:t>
            </a:r>
            <a:r>
              <a:rPr lang="en-US" dirty="0" err="1"/>
              <a:t>matlab</a:t>
            </a:r>
            <a:r>
              <a:rPr lang="en-US" dirty="0"/>
              <a:t>, python, whatever with: (88&lt;&lt;8) + 161 = </a:t>
            </a:r>
            <a:r>
              <a:rPr lang="en-US" dirty="0" smtClean="0"/>
              <a:t>22689</a:t>
            </a:r>
            <a:endParaRPr lang="en-US" dirty="0"/>
          </a:p>
          <a:p>
            <a:r>
              <a:rPr lang="en-US" dirty="0"/>
              <a:t>Unions allow you to do cool things like byte word manipulation </a:t>
            </a:r>
            <a:r>
              <a:rPr lang="en-US" dirty="0" smtClean="0"/>
              <a:t>without </a:t>
            </a:r>
            <a:r>
              <a:rPr lang="en-US" dirty="0"/>
              <a:t>having to do the underlying </a:t>
            </a:r>
            <a:r>
              <a:rPr lang="en-US" dirty="0" smtClean="0"/>
              <a:t>math</a:t>
            </a:r>
          </a:p>
          <a:p>
            <a:r>
              <a:rPr lang="en-US" dirty="0" smtClean="0"/>
              <a:t>Manipulating data like this is a common use of unions in HW drivers or networking code</a:t>
            </a:r>
          </a:p>
          <a:p>
            <a:pPr lvl="1"/>
            <a:r>
              <a:rPr lang="en-US" dirty="0" smtClean="0"/>
              <a:t>Unions are not as common as the previous data structures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0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8" y="1592317"/>
            <a:ext cx="8698557" cy="5002692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int8_t x = 0xFF;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 0x0800 = 0xFF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int8_t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y[3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{0x23,0x56,0x89};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starts at memory location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0x0801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int8_t*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Memory locations: 0x0804 - 0x0805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0xABCD;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Question: </a:t>
            </a:r>
            <a:r>
              <a:rPr lang="en-US" sz="1400" dirty="0"/>
              <a:t>What values would be assigned using the following statements?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y[2]; 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y;                 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1);          </a:t>
            </a:r>
            <a:endParaRPr lang="fr-F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&amp;x;</a:t>
            </a:r>
            <a:endParaRPr lang="fr-F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y[2] = *(</a:t>
            </a: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letter_ptr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+ 1);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90366"/>
              </p:ext>
            </p:extLst>
          </p:nvPr>
        </p:nvGraphicFramePr>
        <p:xfrm>
          <a:off x="6737804" y="3497145"/>
          <a:ext cx="2032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Data Structures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Structures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Pointers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Arrays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Unions</a:t>
            </a:r>
            <a:endParaRPr lang="en-US" sz="18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dirty="0" err="1"/>
              <a:t>s</a:t>
            </a:r>
            <a:r>
              <a:rPr lang="en-US" b="1" dirty="0" err="1" smtClean="0"/>
              <a:t>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89" y="1510257"/>
            <a:ext cx="8299655" cy="48353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Struct</a:t>
            </a:r>
            <a:r>
              <a:rPr lang="en-US" sz="1400" dirty="0" smtClean="0"/>
              <a:t>:   similar to an “</a:t>
            </a:r>
            <a:r>
              <a:rPr lang="en-US" sz="1400" b="1" dirty="0" smtClean="0"/>
              <a:t>object</a:t>
            </a:r>
            <a:r>
              <a:rPr lang="en-US" sz="1400" dirty="0" smtClean="0"/>
              <a:t>” from C++ or python. They allow you to group related data together and treat it as a variable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fine: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&lt;name&gt;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&lt;name&gt; &lt;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&gt;.&lt;var1&gt; = &lt;value&gt;;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&gt;.&lt;var2&gt; = &lt;value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Better: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14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&lt;type&gt; &lt;var1&gt;;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&lt;type&gt; &lt;var2&gt;;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 &lt;name&gt;;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&lt;name&gt; &lt;</a:t>
            </a:r>
            <a:r>
              <a:rPr lang="en-US" sz="14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variable_name</a:t>
            </a:r>
            <a:r>
              <a:rPr lang="en-US" sz="14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&gt;;</a:t>
            </a:r>
            <a:endParaRPr lang="en-US" sz="14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34613" y="1848856"/>
            <a:ext cx="4881558" cy="443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x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y;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center;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radius;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circle_t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 initialize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like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{20, 7};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circle_t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5};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dot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notation to access variables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myCenter.x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myCircle.radius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25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myCircle.center.x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12;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17731" y="1848856"/>
            <a:ext cx="0" cy="443488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77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13" y="1538431"/>
            <a:ext cx="8258239" cy="4862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a = 10;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Pointer</a:t>
            </a:r>
            <a:r>
              <a:rPr lang="en-US" sz="1400" b="1" dirty="0"/>
              <a:t>:  </a:t>
            </a:r>
            <a:r>
              <a:rPr lang="en-US" sz="1400" dirty="0"/>
              <a:t>A pointer is a variable that holds a memory address.</a:t>
            </a:r>
          </a:p>
          <a:p>
            <a:pPr marL="0" indent="0">
              <a:buNone/>
            </a:pPr>
            <a:r>
              <a:rPr lang="en-US" sz="1400" dirty="0"/>
              <a:t> 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               In assembly: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ypedef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fr-F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x</a:t>
            </a:r>
            <a:r>
              <a:rPr lang="fr-FR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y;</a:t>
            </a:r>
          </a:p>
          <a:p>
            <a:pPr marL="0" indent="0">
              <a:buNone/>
            </a:pP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fr-FR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fr-FR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&amp;a;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the address of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20;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{1,2};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structure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initializing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// with constants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fr-FR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oint_t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declaring a pointer to a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point_t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setting the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address of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5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).x = 10;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10 by dereferencing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-&gt;x = 20;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sets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myPoint.x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10 20 by dereferencing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myPointPtr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// (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alternative method)</a:t>
            </a:r>
          </a:p>
        </p:txBody>
      </p:sp>
    </p:spTree>
    <p:extLst>
      <p:ext uri="{BB962C8B-B14F-4D97-AF65-F5344CB8AC3E}">
        <p14:creationId xmlns:p14="http://schemas.microsoft.com/office/powerpoint/2010/main" val="569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3" y="1470457"/>
            <a:ext cx="8083562" cy="4835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 smtClean="0"/>
              <a:t>Pointer:  </a:t>
            </a:r>
            <a:r>
              <a:rPr lang="en-US" sz="1400" dirty="0"/>
              <a:t>A pointer is a variable that holds a memory address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An address “points” to a value in memory.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In assembly: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0(r5), r6     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r5 or r6 the pointer?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x = 0x1234, y = 0x5678;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//assume put at 0x200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typically initializes to 0 (NULL)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nt16_t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in 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y;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in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0x2019;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//what is x?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0x0206;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y;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//where is this stored?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61368"/>
              </p:ext>
            </p:extLst>
          </p:nvPr>
        </p:nvGraphicFramePr>
        <p:xfrm>
          <a:off x="157655" y="2107523"/>
          <a:ext cx="6660930" cy="1957771"/>
        </p:xfrm>
        <a:graphic>
          <a:graphicData uri="http://schemas.openxmlformats.org/drawingml/2006/table">
            <a:tbl>
              <a:tblPr/>
              <a:tblGrid>
                <a:gridCol w="542652"/>
                <a:gridCol w="1414711"/>
                <a:gridCol w="4703567"/>
              </a:tblGrid>
              <a:tr h="257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Token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Context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3190" marR="53190" marT="53190" marB="531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&amp;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Returns the address of the variable after this token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declaration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Variable contains the address pointing to a variable of type </a:t>
                      </a:r>
                      <a:r>
                        <a:rPr lang="en-US" sz="1100" dirty="0" err="1">
                          <a:effectLst/>
                        </a:rPr>
                        <a:t>var_type</a:t>
                      </a:r>
                      <a:endParaRPr lang="en-US" sz="1100" dirty="0">
                        <a:effectLst/>
                      </a:endParaRP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02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</a:rPr>
                        <a:t>*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Assignment statement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Allows you to access the contents of the variable at which the pointer is pointing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27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</a:rPr>
                        <a:t>-&gt;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Structure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Access a structure's elements through a structure pointer (instead of the "." notation). Also can use (*structure).element.</a:t>
                      </a:r>
                    </a:p>
                  </a:txBody>
                  <a:tcPr marL="53190" marR="53190" marT="53190" marB="531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13634"/>
              </p:ext>
            </p:extLst>
          </p:nvPr>
        </p:nvGraphicFramePr>
        <p:xfrm>
          <a:off x="6922788" y="2968646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92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65" y="1500273"/>
            <a:ext cx="8633820" cy="475273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x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0x25;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x is 0x1000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int16_t 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0x1234;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y is 0x1001 - 0x1002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*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&amp;x;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0x1003 - 0x1004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&amp;y;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address of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0x1005 - 0x1006</a:t>
            </a: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Questions are independent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reset variables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Reset variables to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0x12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x =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?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Reset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to original state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*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  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?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081517"/>
              </p:ext>
            </p:extLst>
          </p:nvPr>
        </p:nvGraphicFramePr>
        <p:xfrm>
          <a:off x="6837680" y="2915443"/>
          <a:ext cx="2032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5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8433054" cy="47769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 smtClean="0"/>
              <a:t>Array:  </a:t>
            </a:r>
            <a:r>
              <a:rPr lang="en-US" sz="1400" dirty="0"/>
              <a:t>a collection of elements of the same data type stored in consecutive memory locations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Index counting starts at 0</a:t>
            </a:r>
          </a:p>
          <a:p>
            <a:r>
              <a:rPr lang="en-US" sz="1400" dirty="0"/>
              <a:t>Max index is NUM_ELEMENTS - 1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[NUM_ELEMENTS]; // Uninitialized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[] = {val0, val1, ...}; // Initialized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rgbClr val="00B050"/>
                </a:solidFill>
              </a:rPr>
              <a:t>array_name</a:t>
            </a:r>
            <a:r>
              <a:rPr lang="en-US" sz="1400" dirty="0"/>
              <a:t> </a:t>
            </a:r>
            <a:r>
              <a:rPr lang="en-US" sz="1400" b="1" dirty="0"/>
              <a:t>decays</a:t>
            </a:r>
            <a:r>
              <a:rPr lang="en-US" sz="1400" dirty="0"/>
              <a:t> into a </a:t>
            </a:r>
            <a:r>
              <a:rPr lang="en-US" sz="1400" dirty="0">
                <a:solidFill>
                  <a:schemeClr val="accent2"/>
                </a:solidFill>
              </a:rPr>
              <a:t>pointer</a:t>
            </a:r>
            <a:r>
              <a:rPr lang="en-US" sz="1400" dirty="0"/>
              <a:t> to the first element in the array</a:t>
            </a:r>
          </a:p>
          <a:p>
            <a:r>
              <a:rPr lang="en-US" sz="1400" dirty="0">
                <a:solidFill>
                  <a:srgbClr val="00B050"/>
                </a:solidFill>
              </a:rPr>
              <a:t>&lt;</a:t>
            </a:r>
            <a:r>
              <a:rPr lang="en-US" sz="1400" dirty="0" err="1">
                <a:solidFill>
                  <a:srgbClr val="00B050"/>
                </a:solidFill>
              </a:rPr>
              <a:t>data_type</a:t>
            </a:r>
            <a:r>
              <a:rPr lang="en-US" sz="1400" dirty="0">
                <a:solidFill>
                  <a:srgbClr val="00B050"/>
                </a:solidFill>
              </a:rPr>
              <a:t>&gt; </a:t>
            </a:r>
            <a:r>
              <a:rPr lang="en-US" sz="1400" dirty="0"/>
              <a:t>lets the compiler know how much to "jump" between elements in the array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int16_t a[9] = {40,55,63,17,22,68,89,97,89};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is a pointer of size 16b and points the first element of the array (value 40)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87" y="3669259"/>
            <a:ext cx="56388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76551"/>
            <a:ext cx="6320475" cy="477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int16_t a[3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address of a[0] is 0x1000,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a[1] is 0x1002,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// address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a[2] is 0x1004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*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0x1006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uint16_t x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a[0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= 0x1234;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a[1] = 0x5678;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a[2] = 0x9ABC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a[0];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can I do this?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 = *(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+ 2);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tricky?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myPtr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  can’t   do   that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70598"/>
              </p:ext>
            </p:extLst>
          </p:nvPr>
        </p:nvGraphicFramePr>
        <p:xfrm>
          <a:off x="6668814" y="2116610"/>
          <a:ext cx="2032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0x1009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0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81" y="1581478"/>
            <a:ext cx="7898524" cy="44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13391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946</Words>
  <Application>Microsoft Office PowerPoint</Application>
  <PresentationFormat>On-screen Show (4:3)</PresentationFormat>
  <Paragraphs>248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structs</vt:lpstr>
      <vt:lpstr>C Language:  Pointers</vt:lpstr>
      <vt:lpstr>C Language:  Pointers</vt:lpstr>
      <vt:lpstr>C Language:  Pointers</vt:lpstr>
      <vt:lpstr>C Language:  Arrays</vt:lpstr>
      <vt:lpstr>C Language:  Arrays</vt:lpstr>
      <vt:lpstr>Unions</vt:lpstr>
      <vt:lpstr>Union</vt:lpstr>
      <vt:lpstr>C Language:  Practice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335</cp:revision>
  <cp:lastPrinted>2018-05-21T20:23:10Z</cp:lastPrinted>
  <dcterms:created xsi:type="dcterms:W3CDTF">2001-06-27T14:08:57Z</dcterms:created>
  <dcterms:modified xsi:type="dcterms:W3CDTF">2018-10-11T14:05:44Z</dcterms:modified>
</cp:coreProperties>
</file>