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8"/>
  </p:notesMasterIdLst>
  <p:handoutMasterIdLst>
    <p:handoutMasterId r:id="rId19"/>
  </p:handoutMasterIdLst>
  <p:sldIdLst>
    <p:sldId id="352" r:id="rId4"/>
    <p:sldId id="354" r:id="rId5"/>
    <p:sldId id="355" r:id="rId6"/>
    <p:sldId id="356" r:id="rId7"/>
    <p:sldId id="365" r:id="rId8"/>
    <p:sldId id="366" r:id="rId9"/>
    <p:sldId id="358" r:id="rId10"/>
    <p:sldId id="362" r:id="rId11"/>
    <p:sldId id="359" r:id="rId12"/>
    <p:sldId id="369" r:id="rId13"/>
    <p:sldId id="364" r:id="rId14"/>
    <p:sldId id="367" r:id="rId15"/>
    <p:sldId id="353" r:id="rId16"/>
    <p:sldId id="363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ECE231/ECE315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want to 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always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09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394943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onboard 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4"/>
            <a:ext cx="8083562" cy="4739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0" y="1543384"/>
            <a:ext cx="5661206" cy="21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0" y="1579437"/>
            <a:ext cx="3974966" cy="264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910" y="4340993"/>
            <a:ext cx="4521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useful, micro controllers need to be able to talk with sensors and other processors/hardware to be truly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8305275" y="2260755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74546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Left-Right Arrow 8"/>
          <p:cNvSpPr/>
          <p:nvPr/>
        </p:nvSpPr>
        <p:spPr bwMode="auto">
          <a:xfrm>
            <a:off x="5370912" y="4103209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5" y="3089470"/>
            <a:ext cx="8846808" cy="3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460" y="1536873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9" y="1607806"/>
            <a:ext cx="8493642" cy="276385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</a:t>
            </a:r>
            <a:r>
              <a:rPr lang="en-US" sz="1800" dirty="0" smtClean="0"/>
              <a:t>a pin as an input (0) or an output (1) </a:t>
            </a:r>
            <a:endParaRPr lang="en-US" sz="1800" dirty="0"/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bis.b</a:t>
            </a:r>
            <a:r>
              <a:rPr lang="en-US" sz="1400" dirty="0" smtClean="0">
                <a:solidFill>
                  <a:schemeClr val="accent6"/>
                </a:solidFill>
              </a:rPr>
              <a:t>  #BIT0,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0 is output</a:t>
            </a:r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bic.b</a:t>
            </a:r>
            <a:r>
              <a:rPr lang="en-US" sz="1400" dirty="0" smtClean="0">
                <a:solidFill>
                  <a:schemeClr val="accent6"/>
                </a:solidFill>
              </a:rPr>
              <a:t>  #BIT1,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1 is input </a:t>
            </a:r>
            <a:endParaRPr lang="en-US" sz="14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enables pull </a:t>
            </a:r>
            <a:r>
              <a:rPr lang="en-US" sz="1800" dirty="0"/>
              <a:t>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 smtClean="0">
                <a:solidFill>
                  <a:srgbClr val="FF0000"/>
                </a:solidFill>
              </a:rPr>
              <a:t>PxOUT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Output</a:t>
            </a:r>
            <a:r>
              <a:rPr lang="en-US" sz="1600" dirty="0" smtClean="0"/>
              <a:t>: sets </a:t>
            </a:r>
            <a:r>
              <a:rPr lang="en-US" sz="1600" dirty="0"/>
              <a:t>the output of each </a:t>
            </a:r>
            <a:r>
              <a:rPr lang="en-US" sz="1600" dirty="0" smtClean="0"/>
              <a:t>pin either high or low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Input</a:t>
            </a:r>
            <a:r>
              <a:rPr lang="en-US" sz="1600" dirty="0" smtClean="0"/>
              <a:t>: sets the input resistor as a pull-up (1) or a pull-down(0)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&amp;P1REN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enabled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&amp;P1OUT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is pull-up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PxSEL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PSEL2</a:t>
            </a:r>
            <a:r>
              <a:rPr lang="en-US" sz="1800" dirty="0" smtClean="0"/>
              <a:t> are the MUX pins to select different pin modes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5751" y="41331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455204" y="4855252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4270936"/>
            <a:ext cx="6888480" cy="221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5751" y="38092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5751" y="348535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5751" y="31516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088" y="216418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GPIO </a:t>
            </a:r>
            <a:r>
              <a:rPr lang="en-US" u="sng" dirty="0" err="1" smtClean="0"/>
              <a:t>Regs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35979" y="28383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SEL2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79" y="25280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1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5736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2498832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794880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106" y="3257296"/>
            <a:ext cx="16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1, pin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709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</vt:lpstr>
      <vt:lpstr>Ports</vt:lpstr>
      <vt:lpstr>MSP430</vt:lpstr>
      <vt:lpstr>Multiplexing</vt:lpstr>
      <vt:lpstr>GPIO Port Control</vt:lpstr>
      <vt:lpstr>GPIO Pin Setup (MUXes!)</vt:lpstr>
      <vt:lpstr>Avoiding Floating Inputs</vt:lpstr>
      <vt:lpstr>PowerPoint Presentation</vt:lpstr>
      <vt:lpstr>Toggle LED</vt:lpstr>
      <vt:lpstr>BACKUPS</vt:lpstr>
      <vt:lpstr>Example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303</cp:revision>
  <cp:lastPrinted>2018-05-21T20:23:10Z</cp:lastPrinted>
  <dcterms:created xsi:type="dcterms:W3CDTF">2001-06-27T14:08:57Z</dcterms:created>
  <dcterms:modified xsi:type="dcterms:W3CDTF">2018-07-10T21:10:36Z</dcterms:modified>
</cp:coreProperties>
</file>