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6"/>
  </p:notesMasterIdLst>
  <p:handoutMasterIdLst>
    <p:handoutMasterId r:id="rId27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0" r:id="rId12"/>
    <p:sldId id="361" r:id="rId13"/>
    <p:sldId id="362" r:id="rId14"/>
    <p:sldId id="363" r:id="rId15"/>
    <p:sldId id="367" r:id="rId16"/>
    <p:sldId id="370" r:id="rId17"/>
    <p:sldId id="371" r:id="rId18"/>
    <p:sldId id="372" r:id="rId19"/>
    <p:sldId id="374" r:id="rId20"/>
    <p:sldId id="375" r:id="rId21"/>
    <p:sldId id="376" r:id="rId22"/>
    <p:sldId id="353" r:id="rId23"/>
    <p:sldId id="358" r:id="rId24"/>
    <p:sldId id="373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2409769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wait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3539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286729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0975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966137" y="2885090"/>
            <a:ext cx="2435773" cy="1174531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timing?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446" y="147003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 cycle !!!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 cycles !!!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DCOCTL and BCSCTL1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2877" y="3863945"/>
            <a:ext cx="1793631" cy="46166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BB Pg. 126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3" y="712099"/>
            <a:ext cx="7930195" cy="594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6" y="3487307"/>
            <a:ext cx="3153103" cy="320066"/>
          </a:xfrm>
          <a:prstGeom prst="wedgeRectCallout">
            <a:avLst>
              <a:gd name="adj1" fmla="val -117833"/>
              <a:gd name="adj2" fmla="val 12798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detected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5" y="4977148"/>
            <a:ext cx="3153103" cy="840328"/>
          </a:xfrm>
          <a:prstGeom prst="wedgeRectCallout">
            <a:avLst>
              <a:gd name="adj1" fmla="val -69583"/>
              <a:gd name="adj2" fmla="val -10468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716577" y="2648608"/>
            <a:ext cx="3153103" cy="1198179"/>
          </a:xfrm>
          <a:prstGeom prst="wedgeRectCallout">
            <a:avLst>
              <a:gd name="adj1" fmla="val -111333"/>
              <a:gd name="adj2" fmla="val 5986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716577" y="4141575"/>
            <a:ext cx="3153103" cy="1198179"/>
          </a:xfrm>
          <a:prstGeom prst="wedgeRectCallout">
            <a:avLst>
              <a:gd name="adj1" fmla="val -110583"/>
              <a:gd name="adj2" fmla="val -493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 might also be useful to pass in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argument for how long you want to delay instead of having it hardcoded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Being able to “see” what is coming into and out of our microcontroller is very useful (debugging)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</a:t>
            </a:r>
            <a:r>
              <a:rPr lang="en-US" dirty="0" err="1" smtClean="0"/>
              <a:t>guarrenteed</a:t>
            </a:r>
            <a:endParaRPr lang="en-US" dirty="0" smtClean="0"/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0422" y="3981446"/>
            <a:ext cx="25224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dirty="0" err="1" smtClean="0">
                <a:solidFill>
                  <a:srgbClr val="00B050"/>
                </a:solidFill>
              </a:rPr>
              <a:t>uC</a:t>
            </a:r>
            <a:r>
              <a:rPr lang="en-US" dirty="0" smtClean="0">
                <a:solidFill>
                  <a:srgbClr val="00B050"/>
                </a:solidFill>
              </a:rPr>
              <a:t> see?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72" y="1646076"/>
            <a:ext cx="6949232" cy="521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965</Words>
  <Application>Microsoft Office PowerPoint</Application>
  <PresentationFormat>On-screen Show 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Logic Analyzer</vt:lpstr>
      <vt:lpstr>Logic Analyzer</vt:lpstr>
      <vt:lpstr>PowerPoint Presentation</vt:lpstr>
      <vt:lpstr>Debouncing and Polling</vt:lpstr>
      <vt:lpstr>Example Software Delay Routine</vt:lpstr>
      <vt:lpstr>Example Software Delay Routine</vt:lpstr>
      <vt:lpstr>MSP430’s Digitally Controlled Oscillator </vt:lpstr>
      <vt:lpstr>SMCLK</vt:lpstr>
      <vt:lpstr>Measure SW delay routine</vt:lpstr>
      <vt:lpstr>Debounced code with SW delay</vt:lpstr>
      <vt:lpstr>Debounced code with SW delay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316</cp:revision>
  <cp:lastPrinted>2018-05-21T20:23:10Z</cp:lastPrinted>
  <dcterms:created xsi:type="dcterms:W3CDTF">2001-06-27T14:08:57Z</dcterms:created>
  <dcterms:modified xsi:type="dcterms:W3CDTF">2018-07-10T21:37:32Z</dcterms:modified>
</cp:coreProperties>
</file>