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64" r:id="rId6"/>
    <p:sldId id="365" r:id="rId7"/>
    <p:sldId id="366" r:id="rId8"/>
    <p:sldId id="372" r:id="rId9"/>
    <p:sldId id="367" r:id="rId10"/>
    <p:sldId id="368" r:id="rId11"/>
    <p:sldId id="369" r:id="rId12"/>
    <p:sldId id="370" r:id="rId13"/>
    <p:sldId id="371" r:id="rId14"/>
    <p:sldId id="373" r:id="rId15"/>
    <p:sldId id="374" r:id="rId16"/>
    <p:sldId id="375" r:id="rId17"/>
    <p:sldId id="376" r:id="rId18"/>
    <p:sldId id="383" r:id="rId19"/>
    <p:sldId id="377" r:id="rId20"/>
    <p:sldId id="378" r:id="rId21"/>
    <p:sldId id="379" r:id="rId22"/>
    <p:sldId id="380" r:id="rId23"/>
    <p:sldId id="381" r:id="rId24"/>
    <p:sldId id="382" r:id="rId25"/>
    <p:sldId id="35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Volatile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928" y="321600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790" y="3149152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</a:t>
            </a:r>
            <a:r>
              <a:rPr lang="en-US" dirty="0" smtClean="0">
                <a:solidFill>
                  <a:srgbClr val="FF0000"/>
                </a:solidFill>
              </a:rPr>
              <a:t>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</a:t>
            </a:r>
            <a:r>
              <a:rPr lang="en-US" sz="1600" dirty="0" smtClean="0"/>
              <a:t>find</a:t>
            </a:r>
          </a:p>
          <a:p>
            <a:pPr lvl="1"/>
            <a:r>
              <a:rPr lang="en-US" sz="1200" dirty="0" smtClean="0"/>
              <a:t>Is this a problem? uint8_t == int16_t</a:t>
            </a:r>
            <a:endParaRPr lang="en-US" sz="1200" dirty="0" smtClean="0"/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|= BIT2;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4432"/>
              </p:ext>
            </p:extLst>
          </p:nvPr>
        </p:nvGraphicFramePr>
        <p:xfrm>
          <a:off x="4519052" y="162843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467303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BIT2: 00000100</a:t>
            </a:r>
          </a:p>
          <a:p>
            <a:r>
              <a:rPr lang="en-US" dirty="0" smtClean="0"/>
              <a:t>~BIT2: 11111011</a:t>
            </a:r>
          </a:p>
          <a:p>
            <a:endParaRPr lang="en-US" dirty="0"/>
          </a:p>
          <a:p>
            <a:r>
              <a:rPr lang="en-US" dirty="0" smtClean="0"/>
              <a:t>a &amp; b:   00000101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11111011</a:t>
            </a:r>
          </a:p>
          <a:p>
            <a:r>
              <a:rPr lang="en-US" dirty="0" smtClean="0"/>
              <a:t>             0 0 0 0 0 1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51538" y="5147441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595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/>
              <a:t>11111011</a:t>
            </a:r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306091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345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Intro to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30166" y="5391807"/>
            <a:ext cx="7401910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Your code is LATE (25% per day) if you do not have this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at the top of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main.c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Types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inheri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9" y="1693909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</a:t>
            </a:r>
            <a:r>
              <a:rPr lang="en-US" dirty="0" smtClean="0"/>
              <a:t>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1812</Words>
  <Application>Microsoft Office PowerPoint</Application>
  <PresentationFormat>On-screen Show (4:3)</PresentationFormat>
  <Paragraphs>419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319</cp:revision>
  <cp:lastPrinted>2018-05-21T20:23:10Z</cp:lastPrinted>
  <dcterms:created xsi:type="dcterms:W3CDTF">2001-06-27T14:08:57Z</dcterms:created>
  <dcterms:modified xsi:type="dcterms:W3CDTF">2018-06-05T16:47:26Z</dcterms:modified>
</cp:coreProperties>
</file>