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11"/>
  </p:notesMasterIdLst>
  <p:handoutMasterIdLst>
    <p:handoutMasterId r:id="rId12"/>
  </p:handoutMasterIdLst>
  <p:sldIdLst>
    <p:sldId id="286" r:id="rId6"/>
    <p:sldId id="287" r:id="rId7"/>
    <p:sldId id="290" r:id="rId8"/>
    <p:sldId id="288" r:id="rId9"/>
    <p:sldId id="289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D83"/>
    <a:srgbClr val="003399"/>
    <a:srgbClr val="A42C79"/>
    <a:srgbClr val="923799"/>
    <a:srgbClr val="874789"/>
    <a:srgbClr val="1D4A73"/>
    <a:srgbClr val="C808A3"/>
    <a:srgbClr val="7B448C"/>
    <a:srgbClr val="11F33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93020" autoAdjust="0"/>
  </p:normalViewPr>
  <p:slideViewPr>
    <p:cSldViewPr snapToGrid="0">
      <p:cViewPr varScale="1">
        <p:scale>
          <a:sx n="113" d="100"/>
          <a:sy n="113" d="100"/>
        </p:scale>
        <p:origin x="9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9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37" y="4416455"/>
            <a:ext cx="5140960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9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Guidance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Purpose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Process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rgbClr val="FFFF00"/>
                </a:solidFill>
              </a:rPr>
              <a:t>Current </a:t>
            </a:r>
            <a:r>
              <a:rPr lang="en-US" sz="1600" b="1" dirty="0" err="1">
                <a:solidFill>
                  <a:srgbClr val="FFFF00"/>
                </a:solidFill>
              </a:rPr>
              <a:t>Sr</a:t>
            </a:r>
            <a:r>
              <a:rPr lang="en-US" sz="1600" b="1" dirty="0">
                <a:solidFill>
                  <a:srgbClr val="FFFF00"/>
                </a:solidFill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275" y="152400"/>
            <a:ext cx="981865" cy="119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275" y="152400"/>
            <a:ext cx="981865" cy="119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584450" y="422849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600" b="1" i="1" dirty="0">
                <a:solidFill>
                  <a:srgbClr val="000000"/>
                </a:solidFill>
              </a:rPr>
              <a:t>HQ U.S. Air Force Academy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692186" y="4824413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 smtClean="0"/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764505" y="2287588"/>
            <a:ext cx="4011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382</a:t>
            </a:r>
            <a:br>
              <a:rPr lang="en-US" dirty="0"/>
            </a:br>
            <a:r>
              <a:rPr lang="en-US" b="0" dirty="0" smtClean="0"/>
              <a:t>Lesson7</a:t>
            </a:r>
            <a:endParaRPr lang="en-US" b="0" kern="0" dirty="0">
              <a:effectLst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/>
              <a:pPr algn="ctr">
                <a:defRPr/>
              </a:pPr>
              <a:t>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76" y="2031918"/>
            <a:ext cx="3153032" cy="38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Assembly directives</a:t>
            </a:r>
          </a:p>
          <a:p>
            <a:r>
              <a:rPr lang="en-US" dirty="0" smtClean="0"/>
              <a:t>Code Composer Studio (CCS)</a:t>
            </a:r>
          </a:p>
          <a:p>
            <a:r>
              <a:rPr lang="en-US" dirty="0"/>
              <a:t>h</a:t>
            </a:r>
            <a:r>
              <a:rPr lang="en-US" dirty="0" smtClean="0"/>
              <a:t>ello_world.asm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639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Blah …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218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 have CCS 8 installed which will allow us to build either ASM or C program and install them onto the MSP430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89873"/>
            <a:ext cx="6011333" cy="3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268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IDE uses the GNU Compiler Collection (</a:t>
            </a:r>
            <a:r>
              <a:rPr lang="en-US" dirty="0" err="1" smtClean="0"/>
              <a:t>gcc</a:t>
            </a:r>
            <a:r>
              <a:rPr lang="en-US" dirty="0" smtClean="0"/>
              <a:t>) to produce executable binary files for the </a:t>
            </a:r>
            <a:r>
              <a:rPr lang="en-US" dirty="0" err="1" smtClean="0"/>
              <a:t>uC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v6.4 released 4 July 2017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is probably the most common compiler used for embedded systems because it is free (no $$$) and open (easy to adapt to a new processor)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6" y="3853655"/>
            <a:ext cx="4749800" cy="22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91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B44337BE5C7D4193621DF98D151EB6" ma:contentTypeVersion="1" ma:contentTypeDescription="Create a new document." ma:contentTypeScope="" ma:versionID="97e7a7c9ce595270c3eaeb148770bcf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DBC61A-8F22-4749-B0E2-3185185CFF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6BADE1-4A4A-48A5-911B-5F6548B33A51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68219</TotalTime>
  <Words>100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Schoolbook</vt:lpstr>
      <vt:lpstr>Times New Roman</vt:lpstr>
      <vt:lpstr>Wingdings</vt:lpstr>
      <vt:lpstr>4_USAFA Standard</vt:lpstr>
      <vt:lpstr>5_USAFA Standard</vt:lpstr>
      <vt:lpstr>PowerPoint Presentation</vt:lpstr>
      <vt:lpstr>Overview</vt:lpstr>
      <vt:lpstr>Assembly Directives</vt:lpstr>
      <vt:lpstr>CCS</vt:lpstr>
      <vt:lpstr>Tools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USAFA/CCX</dc:creator>
  <cp:lastModifiedBy>Walchko, Kevin J Maj USAF USAFA USAFA/DFEC</cp:lastModifiedBy>
  <cp:revision>4272</cp:revision>
  <cp:lastPrinted>2018-05-21T20:20:13Z</cp:lastPrinted>
  <dcterms:created xsi:type="dcterms:W3CDTF">2005-08-12T19:45:51Z</dcterms:created>
  <dcterms:modified xsi:type="dcterms:W3CDTF">2018-05-30T21:51:15Z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0x01010026B44337BE5C7D4193621DF98D151EB6</vt:lpwstr>
  </property>
</Properties>
</file>