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8"/>
  </p:notesMasterIdLst>
  <p:handoutMasterIdLst>
    <p:handoutMasterId r:id="rId39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7" r:id="rId35"/>
    <p:sldId id="386" r:id="rId36"/>
    <p:sldId id="353" r:id="rId3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</a:t>
            </a:r>
            <a:r>
              <a:rPr lang="en-US" kern="0" dirty="0" smtClean="0">
                <a:effectLst/>
                <a:latin typeface="Trebuchet MS" panose="020B0603020202020204" pitchFamily="34" charset="0"/>
              </a:rPr>
              <a:t>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35" y="1623666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can I use the Stack to swap the values in two registers (like r10, r11)?</a:t>
            </a: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Can we push too many variables on the stack?  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Is the stack limited?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10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Why Subroutines?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Supports Modularity; easier to read code; Supports re-use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#SQ_ROOT</a:t>
            </a: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happens in you didn’t initialize the Stack Pointer?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What If Stack Pointer pointed to ROM?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62641" y="1777042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45327" y="2714566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892" y="3499808"/>
            <a:ext cx="6848475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373749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110" y="1483743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r7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/>
              <a:t>Push and Pop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687"/>
            <a:ext cx="7772400" cy="457200"/>
          </a:xfrm>
        </p:spPr>
        <p:txBody>
          <a:bodyPr/>
          <a:lstStyle/>
          <a:p>
            <a:r>
              <a:rPr lang="en-US" b="1" dirty="0" smtClean="0"/>
              <a:t>Example Subroutine</a:t>
            </a:r>
            <a:br>
              <a:rPr lang="en-US" b="1" dirty="0" smtClean="0"/>
            </a:br>
            <a:r>
              <a:rPr lang="en-US" b="1" dirty="0" smtClean="0"/>
              <a:t>with pass-by-reference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244" y="1568310"/>
            <a:ext cx="7768156" cy="477315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Adds two numbers, returns the result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address of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Op1 (r10),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address of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Op2 (r11)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result (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r11)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Registers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@r11,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@r10, r12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r12,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pop     r12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6152147" y="2150333"/>
            <a:ext cx="2797744" cy="1467162"/>
          </a:xfrm>
          <a:prstGeom prst="wedgeRectCallout">
            <a:avLst>
              <a:gd name="adj1" fmla="val -94801"/>
              <a:gd name="adj2" fmla="val 3745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Ensure 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152147" y="3944172"/>
            <a:ext cx="2797744" cy="1600082"/>
          </a:xfrm>
          <a:prstGeom prst="wedgeRectCallout">
            <a:avLst>
              <a:gd name="adj1" fmla="val -99344"/>
              <a:gd name="adj2" fmla="val -20898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Ensure 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</a:t>
            </a:r>
            <a:r>
              <a:rPr lang="en-US" dirty="0" smtClean="0"/>
              <a:t>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   Stack 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0x200 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4330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        ;initialize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;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pop 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451864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8" y="731520"/>
            <a:ext cx="2323360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1108</Words>
  <Application>Microsoft Office PowerPoint</Application>
  <PresentationFormat>On-screen Show (4:3)</PresentationFormat>
  <Paragraphs>390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Stack</vt:lpstr>
      <vt:lpstr>Subroutines</vt:lpstr>
      <vt:lpstr>Example Subroutine</vt:lpstr>
      <vt:lpstr>Arguments</vt:lpstr>
      <vt:lpstr>Arguments</vt:lpstr>
      <vt:lpstr>Arguments</vt:lpstr>
      <vt:lpstr>Example Subroutine with pass-by-reference</vt:lpstr>
      <vt:lpstr>Key Subroutine Rules</vt:lpstr>
      <vt:lpstr>Very Simple Explanation</vt:lpstr>
      <vt:lpstr>Application Binary Interface (ABI)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292</cp:revision>
  <cp:lastPrinted>2018-05-21T20:23:10Z</cp:lastPrinted>
  <dcterms:created xsi:type="dcterms:W3CDTF">2001-06-27T14:08:57Z</dcterms:created>
  <dcterms:modified xsi:type="dcterms:W3CDTF">2018-05-31T14:52:43Z</dcterms:modified>
</cp:coreProperties>
</file>