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89" r:id="rId27"/>
    <p:sldId id="380" r:id="rId28"/>
    <p:sldId id="379" r:id="rId29"/>
    <p:sldId id="381" r:id="rId30"/>
    <p:sldId id="382" r:id="rId31"/>
    <p:sldId id="383" r:id="rId32"/>
    <p:sldId id="385" r:id="rId33"/>
    <p:sldId id="387" r:id="rId34"/>
    <p:sldId id="386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21121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07" y="3476297"/>
            <a:ext cx="3433162" cy="2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1138</Words>
  <Application>Microsoft Office PowerPoint</Application>
  <PresentationFormat>On-screen Show (4:3)</PresentationFormat>
  <Paragraphs>377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302</cp:revision>
  <cp:lastPrinted>2018-05-21T20:23:10Z</cp:lastPrinted>
  <dcterms:created xsi:type="dcterms:W3CDTF">2001-06-27T14:08:57Z</dcterms:created>
  <dcterms:modified xsi:type="dcterms:W3CDTF">2018-08-14T21:17:17Z</dcterms:modified>
</cp:coreProperties>
</file>