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0" r:id="rId12"/>
    <p:sldId id="361" r:id="rId13"/>
    <p:sldId id="362" r:id="rId14"/>
    <p:sldId id="363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53" r:id="rId24"/>
    <p:sldId id="358" r:id="rId25"/>
    <p:sldId id="37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clock cycles?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1021</Words>
  <Application>Microsoft Office PowerPoint</Application>
  <PresentationFormat>On-screen Show (4:3)</PresentationFormat>
  <Paragraphs>217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320</cp:revision>
  <cp:lastPrinted>2018-05-21T20:23:10Z</cp:lastPrinted>
  <dcterms:created xsi:type="dcterms:W3CDTF">2001-06-27T14:08:57Z</dcterms:created>
  <dcterms:modified xsi:type="dcterms:W3CDTF">2018-07-31T17:20:54Z</dcterms:modified>
</cp:coreProperties>
</file>