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60"/>
  </p:notesMasterIdLst>
  <p:handoutMasterIdLst>
    <p:handoutMasterId r:id="rId61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6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70" r:id="rId26"/>
    <p:sldId id="364" r:id="rId27"/>
    <p:sldId id="333" r:id="rId28"/>
    <p:sldId id="322" r:id="rId29"/>
    <p:sldId id="330" r:id="rId30"/>
    <p:sldId id="341" r:id="rId31"/>
    <p:sldId id="324" r:id="rId32"/>
    <p:sldId id="326" r:id="rId33"/>
    <p:sldId id="328" r:id="rId34"/>
    <p:sldId id="350" r:id="rId35"/>
    <p:sldId id="351" r:id="rId36"/>
    <p:sldId id="369" r:id="rId37"/>
    <p:sldId id="371" r:id="rId38"/>
    <p:sldId id="373" r:id="rId39"/>
    <p:sldId id="375" r:id="rId40"/>
    <p:sldId id="374" r:id="rId41"/>
    <p:sldId id="376" r:id="rId42"/>
    <p:sldId id="372" r:id="rId43"/>
    <p:sldId id="347" r:id="rId44"/>
    <p:sldId id="348" r:id="rId45"/>
    <p:sldId id="349" r:id="rId46"/>
    <p:sldId id="303" r:id="rId47"/>
    <p:sldId id="314" r:id="rId48"/>
    <p:sldId id="331" r:id="rId49"/>
    <p:sldId id="342" r:id="rId50"/>
    <p:sldId id="297" r:id="rId51"/>
    <p:sldId id="334" r:id="rId52"/>
    <p:sldId id="361" r:id="rId53"/>
    <p:sldId id="365" r:id="rId54"/>
    <p:sldId id="366" r:id="rId55"/>
    <p:sldId id="367" r:id="rId56"/>
    <p:sldId id="354" r:id="rId57"/>
    <p:sldId id="357" r:id="rId58"/>
    <p:sldId id="360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2992411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2966045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772" y="4603531"/>
            <a:ext cx="279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24703" y="5052848"/>
            <a:ext cx="3216166" cy="6936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1    8 0 0 0    1 0 1 0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80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0/ 1          8/0/0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50565" y="515299"/>
            <a:ext cx="1828802" cy="1123712"/>
          </a:xfrm>
          <a:prstGeom prst="wedgeRoundRectCallout">
            <a:avLst>
              <a:gd name="adj1" fmla="val -30220"/>
              <a:gd name="adj2" fmla="val 6891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846" y="4918842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;#</a:t>
            </a:r>
            <a:r>
              <a:rPr lang="pt-BR" sz="2000" dirty="0" smtClean="0"/>
              <a:t>0x0200, immediate number after instr</a:t>
            </a:r>
            <a:endParaRPr lang="pt-BR" sz="2000" dirty="0"/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MOV @r7, r8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288692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64444"/>
              <a:gd name="adj2" fmla="val 367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be decimal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62" y="123634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0636"/>
              </p:ext>
            </p:extLst>
          </p:nvPr>
        </p:nvGraphicFramePr>
        <p:xfrm>
          <a:off x="568744" y="2786068"/>
          <a:ext cx="7833092" cy="34747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744" y="1401073"/>
            <a:ext cx="791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types of instructions we are about to go through can use different types of addressing modes … see below:</a:t>
            </a:r>
          </a:p>
          <a:p>
            <a:r>
              <a:rPr lang="en-US" dirty="0" smtClean="0"/>
              <a:t>We will cover these in more detail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1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45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9" y="1608083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6" y="1576552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12" y="1639614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974021"/>
              </p:ext>
            </p:extLst>
          </p:nvPr>
        </p:nvGraphicFramePr>
        <p:xfrm>
          <a:off x="725213" y="1419171"/>
          <a:ext cx="7771782" cy="4989578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 8-bit register halves.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</a:t>
            </a:r>
            <a:r>
              <a:rPr lang="en-US" sz="1600" dirty="0" err="1" smtClean="0">
                <a:solidFill>
                  <a:srgbClr val="0070C0"/>
                </a:solidFill>
              </a:rPr>
              <a:t>uniary</a:t>
            </a:r>
            <a:r>
              <a:rPr lang="en-US" sz="1600" dirty="0" smtClean="0">
                <a:solidFill>
                  <a:srgbClr val="0070C0"/>
                </a:solidFill>
              </a:rPr>
              <a:t>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4278</Words>
  <Application>Microsoft Office PowerPoint</Application>
  <PresentationFormat>On-screen Show (4:3)</PresentationFormat>
  <Paragraphs>1273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Values of Constant Generators CG1, CG2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Addressing Modes</vt:lpstr>
      <vt:lpstr>MSP430 Instruction Set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What is going on here???</vt:lpstr>
      <vt:lpstr>Two Operand Instruction: Indexed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Backups</vt:lpstr>
      <vt:lpstr>What does this program do? Where’s the BEEF?</vt:lpstr>
      <vt:lpstr>Relative Jump Instruction</vt:lpstr>
      <vt:lpstr>Debugging Example Using breakpoints</vt:lpstr>
      <vt:lpstr>Sample Program</vt:lpstr>
      <vt:lpstr>Sample Program</vt:lpstr>
      <vt:lpstr>Sample Program</vt:lpstr>
      <vt:lpstr>MSP430’s ISA</vt:lpstr>
      <vt:lpstr>MSP430 addressing modes</vt:lpstr>
      <vt:lpstr>Hand assembly</vt:lpstr>
      <vt:lpstr>Hand assembly</vt:lpstr>
      <vt:lpstr>Hand assembly</vt:lpstr>
      <vt:lpstr>Hand assembly</vt:lpstr>
      <vt:lpstr>Register Direct</vt:lpstr>
      <vt:lpstr>Indexed</vt:lpstr>
      <vt:lpstr>Register Indirect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327</cp:revision>
  <cp:lastPrinted>2018-07-23T19:12:10Z</cp:lastPrinted>
  <dcterms:created xsi:type="dcterms:W3CDTF">2001-06-27T14:08:57Z</dcterms:created>
  <dcterms:modified xsi:type="dcterms:W3CDTF">2018-07-31T17:03:54Z</dcterms:modified>
</cp:coreProperties>
</file>