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4"/>
  </p:notesMasterIdLst>
  <p:handoutMasterIdLst>
    <p:handoutMasterId r:id="rId35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3" r:id="rId25"/>
    <p:sldId id="355" r:id="rId26"/>
    <p:sldId id="360" r:id="rId27"/>
    <p:sldId id="361" r:id="rId28"/>
    <p:sldId id="362" r:id="rId29"/>
    <p:sldId id="356" r:id="rId30"/>
    <p:sldId id="357" r:id="rId31"/>
    <p:sldId id="358" r:id="rId32"/>
    <p:sldId id="359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smtClean="0">
                <a:effectLst/>
                <a:latin typeface="Trebuchet MS" panose="020B0603020202020204" pitchFamily="34" charset="0"/>
              </a:rPr>
              <a:t>31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16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43</a:t>
            </a:r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" y="2878590"/>
            <a:ext cx="2107117" cy="1542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740" r="30270"/>
          <a:stretch/>
        </p:blipFill>
        <p:spPr>
          <a:xfrm>
            <a:off x="2325413" y="3121841"/>
            <a:ext cx="3176753" cy="1055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40" y="2656489"/>
            <a:ext cx="3099119" cy="21306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155" y="442091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55" y="5226190"/>
            <a:ext cx="84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timing how wide these pulses are, we can translate the pulses into 0’s or 1’s (binary) and understand what the remote is telling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48708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9553" y="1681241"/>
            <a:ext cx="7214606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05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780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 Bridge</a:t>
            </a:r>
            <a:endParaRPr lang="en-US" dirty="0"/>
          </a:p>
        </p:txBody>
      </p:sp>
      <p:pic>
        <p:nvPicPr>
          <p:cNvPr id="1026" name="Picture 2" descr="C:\Users\Kevin.Walchko\Desktop\image_thum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23" y="1086932"/>
            <a:ext cx="4363309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image_thum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43813"/>
            <a:ext cx="4253120" cy="13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Control</a:t>
            </a:r>
            <a:endParaRPr lang="en-US" dirty="0"/>
          </a:p>
        </p:txBody>
      </p:sp>
      <p:pic>
        <p:nvPicPr>
          <p:cNvPr id="2050" name="Picture 2" descr="C:\Users\Kevin.Walchko\Desktop\image_thum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0014"/>
            <a:ext cx="3810000" cy="37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image_thum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0014"/>
            <a:ext cx="3731502" cy="36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257800"/>
            <a:ext cx="7693902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H-bridge is design to turn on/off the FETs in a particular order such that current can flow through the motor in one or 2 ways. This has the effect of turning the motor shaft either CW or CCW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9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3074" name="Picture 2" descr="C:\Users\Kevin.Walchko\Desktop\image_thum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830" cy="37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791200"/>
            <a:ext cx="655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Since this is already setup on your system, this shouldn’t be a problem. However, if you build your own h-bridge, be careful!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25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Motors &amp;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1027" name="Picture 3" descr="C:\Users\Kevin.Walchko\Desktop\Brush - Category - Brush DC Mo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7770"/>
            <a:ext cx="7315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DC Motor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1026" name="Picture 2" descr="C:\Users\Kevin.Walchko\Desktop\dcm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24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dc-motor-tear-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143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lectric_mo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25" y="129540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1525" y="4663441"/>
            <a:ext cx="4413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Typical DC motor characteristics: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torque </a:t>
            </a:r>
            <a:r>
              <a:rPr lang="en-US" sz="1400" dirty="0" smtClean="0"/>
              <a:t>– max torque produced when it stops moving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Voltage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/>
              <a:t>– operating voltage (higher V, lower current)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No load current </a:t>
            </a:r>
            <a:r>
              <a:rPr lang="en-US" sz="1400" dirty="0" smtClean="0"/>
              <a:t>– min free running current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current </a:t>
            </a:r>
            <a:r>
              <a:rPr lang="en-US" sz="1400" dirty="0" smtClean="0"/>
              <a:t>– max current at stall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5819740"/>
            <a:ext cx="292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Horsepower: 2 </a:t>
            </a:r>
            <a:r>
              <a:rPr lang="en-US" dirty="0" err="1" smtClean="0"/>
              <a:t>hp</a:t>
            </a:r>
            <a:r>
              <a:rPr lang="en-US" dirty="0" smtClean="0"/>
              <a:t> = ~1492 W</a:t>
            </a:r>
          </a:p>
          <a:p>
            <a:r>
              <a:rPr lang="en-US" dirty="0" smtClean="0"/>
              <a:t>                        1 </a:t>
            </a:r>
            <a:r>
              <a:rPr lang="en-US" dirty="0" err="1" smtClean="0"/>
              <a:t>hp</a:t>
            </a:r>
            <a:r>
              <a:rPr lang="en-US" dirty="0" smtClean="0"/>
              <a:t> = 745.7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Torque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29</a:t>
            </a:fld>
            <a:endParaRPr lang="en-US" dirty="0"/>
          </a:p>
        </p:txBody>
      </p:sp>
      <p:pic>
        <p:nvPicPr>
          <p:cNvPr id="2050" name="Picture 2" descr="C:\Users\Kevin.Walchko\Desktop\buildmo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9" y="1941731"/>
            <a:ext cx="5143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1295400"/>
            <a:ext cx="527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Torque</a:t>
            </a:r>
            <a:r>
              <a:rPr lang="en-US" dirty="0"/>
              <a:t> is a measure of how much a force acting on an object causes that object to rotate. </a:t>
            </a:r>
          </a:p>
        </p:txBody>
      </p:sp>
      <p:pic>
        <p:nvPicPr>
          <p:cNvPr id="2052" name="Picture 4" descr="C:\Users\Kevin.Walchko\Desktop\Gear_Torqu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13" y="1272948"/>
            <a:ext cx="2258487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2154"/>
            <a:ext cx="7848600" cy="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86400"/>
            <a:ext cx="162207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</a:t>
            </a:r>
            <a:r>
              <a:rPr lang="en-US" sz="2000" dirty="0" smtClean="0">
                <a:solidFill>
                  <a:schemeClr val="accent2"/>
                </a:solidFill>
              </a:rPr>
              <a:t>. 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</a:rPr>
              <a:t>Ultrasonic sensor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drive motors, servos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971" y="323196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363</a:t>
            </a:r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372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</TotalTime>
  <Words>1356</Words>
  <Application>Microsoft Office PowerPoint</Application>
  <PresentationFormat>On-screen Show (4:3)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Example with Interrupt</vt:lpstr>
      <vt:lpstr>BACKUPS</vt:lpstr>
      <vt:lpstr>Using DC Motors</vt:lpstr>
      <vt:lpstr>Basic H Bridge</vt:lpstr>
      <vt:lpstr>Direction Control</vt:lpstr>
      <vt:lpstr>Danger!</vt:lpstr>
      <vt:lpstr>DC Motors &amp; Generators</vt:lpstr>
      <vt:lpstr>How Does a DC Motor Work</vt:lpstr>
      <vt:lpstr>Motor Torque</vt:lpstr>
      <vt:lpstr>Using DC Motors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339</cp:revision>
  <cp:lastPrinted>2018-05-21T20:23:10Z</cp:lastPrinted>
  <dcterms:created xsi:type="dcterms:W3CDTF">2001-06-27T14:08:57Z</dcterms:created>
  <dcterms:modified xsi:type="dcterms:W3CDTF">2018-07-31T16:03:22Z</dcterms:modified>
</cp:coreProperties>
</file>