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9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9DB5-9879-461F-9F0E-11DABA73454F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0FBCA-EE8D-493A-AF8A-BA35CF69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0470"/>
            <a:ext cx="8733681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85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8883379" cy="356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2689" y="838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a small snippet, you need to pullout all of the appropriate signals to double check the table … I am only showing a, b, and </a:t>
            </a:r>
            <a:r>
              <a:rPr lang="en-US" dirty="0" err="1" smtClean="0"/>
              <a:t>alu_result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3</cp:revision>
  <cp:lastPrinted>2017-04-25T17:47:17Z</cp:lastPrinted>
  <dcterms:created xsi:type="dcterms:W3CDTF">2017-04-25T17:45:23Z</dcterms:created>
  <dcterms:modified xsi:type="dcterms:W3CDTF">2017-04-25T18:02:50Z</dcterms:modified>
</cp:coreProperties>
</file>