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17"/>
  </p:notesMasterIdLst>
  <p:handoutMasterIdLst>
    <p:handoutMasterId r:id="rId18"/>
  </p:handoutMasterIdLst>
  <p:sldIdLst>
    <p:sldId id="286" r:id="rId6"/>
    <p:sldId id="291" r:id="rId7"/>
    <p:sldId id="293" r:id="rId8"/>
    <p:sldId id="292" r:id="rId9"/>
    <p:sldId id="294" r:id="rId10"/>
    <p:sldId id="295" r:id="rId11"/>
    <p:sldId id="287" r:id="rId12"/>
    <p:sldId id="296" r:id="rId13"/>
    <p:sldId id="288" r:id="rId14"/>
    <p:sldId id="289" r:id="rId15"/>
    <p:sldId id="290" r:id="rId1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11F337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 varScale="1">
        <p:scale>
          <a:sx n="113" d="100"/>
          <a:sy n="113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319602" y="1569344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</a:t>
            </a:r>
            <a:r>
              <a:rPr lang="en-US" dirty="0" smtClean="0"/>
              <a:t>281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76391"/>
            <a:ext cx="38481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Commit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5" y="1480609"/>
            <a:ext cx="7512578" cy="485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4799" y="1937378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Date and time (GMT)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 bwMode="auto">
          <a:xfrm flipH="1" flipV="1">
            <a:off x="4292600" y="2091266"/>
            <a:ext cx="2362199" cy="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728133" y="3344333"/>
            <a:ext cx="491067" cy="279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333" y="4030133"/>
            <a:ext cx="2871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a diff between what is on </a:t>
            </a:r>
            <a:r>
              <a:rPr lang="en-US" dirty="0" err="1" smtClean="0">
                <a:solidFill>
                  <a:srgbClr val="FF0000"/>
                </a:solidFill>
              </a:rPr>
              <a:t>bitbucket</a:t>
            </a:r>
            <a:r>
              <a:rPr lang="en-US" dirty="0" smtClean="0">
                <a:solidFill>
                  <a:srgbClr val="FF0000"/>
                </a:solidFill>
              </a:rPr>
              <a:t> and what is in my local repo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1219200" y="3623733"/>
            <a:ext cx="2379133" cy="775732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53967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Repo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473730"/>
            <a:ext cx="5396442" cy="413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734" y="5607774"/>
            <a:ext cx="738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the full commit for a student for CE 3, notice, there is no readme.md in any file uploaded to bitbucket.org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ight Brace 1"/>
          <p:cNvSpPr/>
          <p:nvPr/>
        </p:nvSpPr>
        <p:spPr bwMode="auto">
          <a:xfrm rot="10800000">
            <a:off x="1478492" y="4365879"/>
            <a:ext cx="592666" cy="1018921"/>
          </a:xfrm>
          <a:prstGeom prst="righ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800" y="4379891"/>
            <a:ext cx="1300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Binary images have no lines of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09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double check your CEs/Labs online to ensure there are no errors</a:t>
            </a:r>
          </a:p>
          <a:p>
            <a:r>
              <a:rPr lang="en-US" dirty="0" smtClean="0"/>
              <a:t>Grades and feedback is through the issue tracker</a:t>
            </a:r>
          </a:p>
          <a:p>
            <a:r>
              <a:rPr lang="en-US" dirty="0" smtClean="0"/>
              <a:t>Git </a:t>
            </a:r>
            <a:r>
              <a:rPr lang="en-US" dirty="0" smtClean="0"/>
              <a:t>tracks all changes with time/date stamp</a:t>
            </a:r>
          </a:p>
          <a:p>
            <a:r>
              <a:rPr lang="en-US" dirty="0" smtClean="0"/>
              <a:t>You can easily view the changes and when they occurred through </a:t>
            </a:r>
            <a:r>
              <a:rPr lang="en-US" dirty="0" err="1" smtClean="0"/>
              <a:t>bitbucket’s</a:t>
            </a:r>
            <a:r>
              <a:rPr lang="en-US" dirty="0" smtClean="0"/>
              <a:t> online interface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Bitbucket.org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67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Expect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2" y="1467495"/>
            <a:ext cx="7340600" cy="494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2260600" y="3940002"/>
            <a:ext cx="1202267" cy="157865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96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See for CE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481"/>
            <a:ext cx="9116373" cy="495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933" y="5977467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 grab made 28 Feb 2017</a:t>
            </a:r>
          </a:p>
          <a:p>
            <a:r>
              <a:rPr lang="en-US" dirty="0" smtClean="0"/>
              <a:t>CE3 due 16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9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Notify You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2108"/>
            <a:ext cx="9144000" cy="321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0933" y="5240867"/>
            <a:ext cx="641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create issues for each CE/Lab and you should get an email when it is created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 bwMode="auto">
          <a:xfrm flipH="1" flipV="1">
            <a:off x="592667" y="3894667"/>
            <a:ext cx="948266" cy="1500089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V="1">
            <a:off x="1540933" y="2734733"/>
            <a:ext cx="711200" cy="266002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04543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Grades, Feedback, 2</a:t>
            </a:r>
            <a:r>
              <a:rPr lang="en-US" baseline="30000" dirty="0" smtClean="0"/>
              <a:t>nd</a:t>
            </a:r>
            <a:r>
              <a:rPr lang="en-US" dirty="0" smtClean="0"/>
              <a:t> Chances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67" y="1476720"/>
            <a:ext cx="6739467" cy="496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3750733" y="5884333"/>
            <a:ext cx="3996267" cy="33866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2000" y="501226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re-do the work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 bwMode="auto">
          <a:xfrm flipH="1">
            <a:off x="5748867" y="5166155"/>
            <a:ext cx="1363133" cy="71817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1371600" y="2997199"/>
            <a:ext cx="6781800" cy="855133"/>
          </a:xfrm>
          <a:prstGeom prst="rect">
            <a:avLst/>
          </a:prstGeom>
          <a:solidFill>
            <a:srgbClr val="0033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 not send me files via email! Your assignment is to write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a lab report (readme.md) and post it on bitbucket.org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0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Commits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5" y="1466326"/>
            <a:ext cx="8446252" cy="435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198120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Commit IDs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581400" y="2288977"/>
            <a:ext cx="521995" cy="33569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7239000" y="4748311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Dates of commit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0"/>
          </p:cNvCxnSpPr>
          <p:nvPr/>
        </p:nvCxnSpPr>
        <p:spPr bwMode="auto">
          <a:xfrm flipH="1" flipV="1">
            <a:off x="7848600" y="4428067"/>
            <a:ext cx="129545" cy="32024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650067" y="4748311"/>
            <a:ext cx="366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Commit messages help me find what I need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4351867" y="4428067"/>
            <a:ext cx="131394" cy="32024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5774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0" y="4063998"/>
            <a:ext cx="8412480" cy="2336801"/>
          </a:xfrm>
        </p:spPr>
        <p:txBody>
          <a:bodyPr/>
          <a:lstStyle/>
          <a:p>
            <a:r>
              <a:rPr lang="en-US" dirty="0" smtClean="0"/>
              <a:t>You need to follow the format we outlined in CE2</a:t>
            </a:r>
          </a:p>
          <a:p>
            <a:pPr lvl="1"/>
            <a:r>
              <a:rPr lang="en-US" dirty="0" smtClean="0"/>
              <a:t>CE4 fixed typos in readme for regrade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Lab3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initial commit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3224"/>
            <a:ext cx="9165081" cy="257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2057400" y="1972733"/>
            <a:ext cx="939800" cy="209126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133" y="553720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CE/Lab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 flipV="1">
            <a:off x="1002720" y="5215467"/>
            <a:ext cx="360413" cy="475622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904066" y="5417179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meaningful message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 flipV="1">
            <a:off x="2328333" y="5215467"/>
            <a:ext cx="575733" cy="35560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71863" y="6014973"/>
            <a:ext cx="81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This helps me find things in your repo so I can regrade or double check things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5096933" y="211666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Unacceptable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42267" y="1769533"/>
            <a:ext cx="790964" cy="237066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endCxn id="14" idx="3"/>
          </p:cNvCxnSpPr>
          <p:nvPr/>
        </p:nvCxnSpPr>
        <p:spPr bwMode="auto">
          <a:xfrm flipH="1">
            <a:off x="4533231" y="2270555"/>
            <a:ext cx="563702" cy="684312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533231" y="4907690"/>
            <a:ext cx="2481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parts to a commit message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3547533" y="5061578"/>
            <a:ext cx="985698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7458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a commit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26" y="1456223"/>
            <a:ext cx="7419174" cy="49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39533" y="212513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 bwMode="auto">
          <a:xfrm flipH="1">
            <a:off x="1566333" y="2279022"/>
            <a:ext cx="1473200" cy="8317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768600" y="4936067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Changes to file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 bwMode="auto">
          <a:xfrm flipH="1">
            <a:off x="2700867" y="5243844"/>
            <a:ext cx="757185" cy="60662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94667" y="3285067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Get more info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162963" y="3438955"/>
            <a:ext cx="1127770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633133" y="1667933"/>
            <a:ext cx="3648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Clicking on a commit ID gives you this page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41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68768</TotalTime>
  <Words>260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4_USAFA Standard</vt:lpstr>
      <vt:lpstr>5_USAFA Standard</vt:lpstr>
      <vt:lpstr>PowerPoint Presentation</vt:lpstr>
      <vt:lpstr>Bitbucket.org</vt:lpstr>
      <vt:lpstr>What I Expect</vt:lpstr>
      <vt:lpstr>What I See for CE 3</vt:lpstr>
      <vt:lpstr>How I Notify You</vt:lpstr>
      <vt:lpstr>Grades, Feedback, 2nd Chances</vt:lpstr>
      <vt:lpstr>Git Commits</vt:lpstr>
      <vt:lpstr>Commit Messages</vt:lpstr>
      <vt:lpstr>Looking at a commit</vt:lpstr>
      <vt:lpstr>Raw Commit</vt:lpstr>
      <vt:lpstr>Example Repo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4304</cp:revision>
  <cp:lastPrinted>2015-06-02T19:35:14Z</cp:lastPrinted>
  <dcterms:created xsi:type="dcterms:W3CDTF">2005-08-12T19:45:51Z</dcterms:created>
  <dcterms:modified xsi:type="dcterms:W3CDTF">2017-02-28T15:16:55Z</dcterms:modified>
</cp:coreProperties>
</file>