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1"/>
  </p:notesMasterIdLst>
  <p:handoutMasterIdLst>
    <p:handoutMasterId r:id="rId22"/>
  </p:handoutMasterIdLst>
  <p:sldIdLst>
    <p:sldId id="286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80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>
        <p:scale>
          <a:sx n="100" d="100"/>
          <a:sy n="100" d="100"/>
        </p:scale>
        <p:origin x="-942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24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\\AFAEDUFILESHARE\Cadet_Data\DF\DFEC\ECE281\Datasheets\sn74ls3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\\AFAEDUFILESHARE\Cadet_Data\DF\DFEC\ECE281\Datasheets\sn74ls2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\\AFAEDUFILESHARE\Cadet_Data\DF\DFEC\ECE281\Datasheets\sn74ls1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\\AFAEDUFILESHARE\Cadet_Data\DF\DFEC\ECE281\Datasheets\sn74ls0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ile:///\\AFAEDUFILESHARE\Cadet_Data\DF\DFEC\ECE281\Datasheets\sn74ls0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\\AFAEDUFILESHARE\Cadet_Data\DF\DFEC\ECE281\Datasheets\74x15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\\AFAEDUFILESHARE\Cadet_Data\DF\DFEC\ECE281\Datasheets\74x15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\\AFAEDUFILESHARE\Cadet_Data\DF\DFEC\ECE281\Datasheets\sn7415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\\AFAEDUFILESHARE\Cadet_Data\DF\DFEC\ECE281\Datasheets\sn7415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/>
              <a:t>7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Walchko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2-input </a:t>
            </a:r>
            <a:r>
              <a:rPr lang="en-US" dirty="0" smtClean="0"/>
              <a:t>OR (PN </a:t>
            </a:r>
            <a:r>
              <a:rPr lang="en-US" dirty="0"/>
              <a:t>7432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K:\DF\DFEC\ECE281\Datasheets\sn74ls32.pdf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52563"/>
            <a:ext cx="3714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3957638"/>
            <a:ext cx="3286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838325"/>
            <a:ext cx="39338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5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4-input NAND</a:t>
            </a:r>
            <a:r>
              <a:rPr lang="en-US" dirty="0" smtClean="0"/>
              <a:t> (PN </a:t>
            </a:r>
            <a:r>
              <a:rPr lang="en-US" dirty="0"/>
              <a:t>7420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K:\DF\DFEC\ECE281\Datasheets\sn74ls20.pdf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1" y="1452563"/>
            <a:ext cx="3324226" cy="256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0" y="4019370"/>
            <a:ext cx="2201467" cy="184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07" y="1452563"/>
            <a:ext cx="5085318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6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3-input </a:t>
            </a:r>
            <a:r>
              <a:rPr lang="en-US" dirty="0" smtClean="0"/>
              <a:t>AND (PN 7411)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K:\DF\DFEC\ECE281\Datasheets\sn74ls11.pdf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0" y="1452563"/>
            <a:ext cx="3410186" cy="256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452564"/>
            <a:ext cx="4661522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5" y="4019369"/>
            <a:ext cx="2388395" cy="189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7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</a:t>
            </a:r>
            <a:r>
              <a:rPr lang="en-US" dirty="0" smtClean="0"/>
              <a:t>NOT (PN 7404)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K:\DF\DFEC\ECE281\Datasheets\sn74ls04.pdf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7" y="1452562"/>
            <a:ext cx="2959629" cy="256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52" y="4019367"/>
            <a:ext cx="214103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42" y="1828354"/>
            <a:ext cx="2789596" cy="405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65" y="1456879"/>
            <a:ext cx="3562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2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smtClean="0"/>
              <a:t>NAND (PN 7400)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K:\DF\DFEC\ECE281\Datasheets\sn74ls00.pdf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90" y="1444898"/>
            <a:ext cx="3819525" cy="91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5" y="1454773"/>
            <a:ext cx="2777277" cy="275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89" y="2362816"/>
            <a:ext cx="4124326" cy="136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83" y="3731285"/>
            <a:ext cx="6252817" cy="215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5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15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7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In-Class </a:t>
            </a:r>
            <a:r>
              <a:rPr lang="en-US" dirty="0" smtClean="0"/>
              <a:t>Exercise</a:t>
            </a:r>
          </a:p>
          <a:p>
            <a:r>
              <a:rPr lang="en-US" u="sng" dirty="0" smtClean="0"/>
              <a:t>Due Now!:</a:t>
            </a:r>
          </a:p>
          <a:p>
            <a:pPr lvl="1"/>
            <a:r>
              <a:rPr lang="en-US" dirty="0" smtClean="0"/>
              <a:t>CE2</a:t>
            </a:r>
          </a:p>
          <a:p>
            <a:pPr lvl="1"/>
            <a:r>
              <a:rPr lang="en-US" dirty="0" smtClean="0"/>
              <a:t>HW2 (Pre-ICE)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BB-9831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454615"/>
            <a:ext cx="2831911" cy="495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Breadboard-144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809750"/>
            <a:ext cx="29622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753225" y="1828800"/>
            <a:ext cx="152400" cy="388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Cadet 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adetp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961" y="952216"/>
            <a:ext cx="7124239" cy="58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BB-9831L"/>
          <p:cNvPicPr>
            <a:picLocks noChangeAspect="1" noChangeArrowheads="1"/>
          </p:cNvPicPr>
          <p:nvPr/>
        </p:nvPicPr>
        <p:blipFill>
          <a:blip r:embed="rId3" cstate="print"/>
          <a:srcRect l="24490" t="2000" r="23032" b="2000"/>
          <a:stretch>
            <a:fillRect/>
          </a:stretch>
        </p:blipFill>
        <p:spPr bwMode="auto">
          <a:xfrm>
            <a:off x="2922742" y="2168524"/>
            <a:ext cx="1039658" cy="337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BB-9831L"/>
          <p:cNvPicPr>
            <a:picLocks noChangeAspect="1" noChangeArrowheads="1"/>
          </p:cNvPicPr>
          <p:nvPr/>
        </p:nvPicPr>
        <p:blipFill>
          <a:blip r:embed="rId3" cstate="print"/>
          <a:srcRect l="24490" t="2000" r="23032" b="2000"/>
          <a:stretch>
            <a:fillRect/>
          </a:stretch>
        </p:blipFill>
        <p:spPr bwMode="auto">
          <a:xfrm>
            <a:off x="3976380" y="2168524"/>
            <a:ext cx="1052819" cy="337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BB-9831L"/>
          <p:cNvPicPr>
            <a:picLocks noChangeAspect="1" noChangeArrowheads="1"/>
          </p:cNvPicPr>
          <p:nvPr/>
        </p:nvPicPr>
        <p:blipFill>
          <a:blip r:embed="rId3" cstate="print"/>
          <a:srcRect l="24490" t="2000" r="23032" b="2000"/>
          <a:stretch>
            <a:fillRect/>
          </a:stretch>
        </p:blipFill>
        <p:spPr bwMode="auto">
          <a:xfrm>
            <a:off x="5029200" y="2163608"/>
            <a:ext cx="1054355" cy="337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4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1" y="54"/>
            <a:ext cx="7972424" cy="686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743200" y="1000125"/>
            <a:ext cx="4333875" cy="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7077075" y="504825"/>
            <a:ext cx="0" cy="49530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2743200" y="1296987"/>
            <a:ext cx="5276849" cy="26987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8022639" y="1296987"/>
            <a:ext cx="0" cy="233362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1890712" y="5142122"/>
            <a:ext cx="1933575" cy="1724025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</a:rPr>
              <a:t>Input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477000" y="1571625"/>
            <a:ext cx="0" cy="1628775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363946" y="1571625"/>
            <a:ext cx="0" cy="1628775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257800" y="1571625"/>
            <a:ext cx="23026" cy="1628775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365466" y="1571625"/>
            <a:ext cx="0" cy="1628775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Freeform 12"/>
          <p:cNvSpPr/>
          <p:nvPr/>
        </p:nvSpPr>
        <p:spPr>
          <a:xfrm>
            <a:off x="5156200" y="1000125"/>
            <a:ext cx="249252" cy="593725"/>
          </a:xfrm>
          <a:custGeom>
            <a:avLst/>
            <a:gdLst>
              <a:gd name="connsiteX0" fmla="*/ 0 w 249252"/>
              <a:gd name="connsiteY0" fmla="*/ 1105 h 610705"/>
              <a:gd name="connsiteX1" fmla="*/ 247650 w 249252"/>
              <a:gd name="connsiteY1" fmla="*/ 96355 h 610705"/>
              <a:gd name="connsiteX2" fmla="*/ 95250 w 249252"/>
              <a:gd name="connsiteY2" fmla="*/ 610705 h 61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52" h="610705">
                <a:moveTo>
                  <a:pt x="0" y="1105"/>
                </a:moveTo>
                <a:cubicBezTo>
                  <a:pt x="115887" y="-2070"/>
                  <a:pt x="231775" y="-5245"/>
                  <a:pt x="247650" y="96355"/>
                </a:cubicBezTo>
                <a:cubicBezTo>
                  <a:pt x="263525" y="197955"/>
                  <a:pt x="157692" y="536622"/>
                  <a:pt x="95250" y="61070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0211882">
            <a:off x="6102828" y="1000125"/>
            <a:ext cx="249252" cy="593725"/>
          </a:xfrm>
          <a:custGeom>
            <a:avLst/>
            <a:gdLst>
              <a:gd name="connsiteX0" fmla="*/ 0 w 249252"/>
              <a:gd name="connsiteY0" fmla="*/ 1105 h 610705"/>
              <a:gd name="connsiteX1" fmla="*/ 247650 w 249252"/>
              <a:gd name="connsiteY1" fmla="*/ 96355 h 610705"/>
              <a:gd name="connsiteX2" fmla="*/ 95250 w 249252"/>
              <a:gd name="connsiteY2" fmla="*/ 610705 h 61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52" h="610705">
                <a:moveTo>
                  <a:pt x="0" y="1105"/>
                </a:moveTo>
                <a:cubicBezTo>
                  <a:pt x="115887" y="-2070"/>
                  <a:pt x="231775" y="-5245"/>
                  <a:pt x="247650" y="96355"/>
                </a:cubicBezTo>
                <a:cubicBezTo>
                  <a:pt x="263525" y="197955"/>
                  <a:pt x="157692" y="536622"/>
                  <a:pt x="95250" y="61070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5374309" y="1296987"/>
            <a:ext cx="112091" cy="296863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6324600" y="1296987"/>
            <a:ext cx="152400" cy="2924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269313" y="3513347"/>
            <a:ext cx="23026" cy="1628775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366616" y="3513346"/>
            <a:ext cx="23026" cy="1628775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374309" y="3513347"/>
            <a:ext cx="0" cy="1628775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477000" y="3513345"/>
            <a:ext cx="0" cy="1628775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5269313" y="3200400"/>
            <a:ext cx="0" cy="3129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63946" y="3196327"/>
            <a:ext cx="0" cy="3129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3200402"/>
            <a:ext cx="0" cy="3129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65466" y="3196327"/>
            <a:ext cx="0" cy="3129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 bwMode="auto">
          <a:xfrm>
            <a:off x="6353176" y="1728125"/>
            <a:ext cx="2081212" cy="1724025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FF00"/>
                </a:solidFill>
              </a:rPr>
              <a:t>LED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FF00"/>
                </a:solidFill>
              </a:rPr>
              <a:t>Outputs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13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8:1 Multiplexer (PN 74151)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K:\DF\DFEC\ECE281\Datasheets\74x151.pdf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9050"/>
            <a:ext cx="9144000" cy="33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8:1 Multiplexer (PN 74151)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K:\DF\DFEC\ECE281\Datasheets\74x151.pdf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57" y="1452052"/>
            <a:ext cx="5631086" cy="444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8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4:16 </a:t>
            </a:r>
            <a:r>
              <a:rPr lang="en-US" dirty="0" smtClean="0"/>
              <a:t>decoder(PN 74154)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K:\DF\DFEC\ECE281\Datasheets\sn74154.pdf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0" y="1452563"/>
            <a:ext cx="3363253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1452563"/>
            <a:ext cx="49244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4:16 </a:t>
            </a:r>
            <a:r>
              <a:rPr lang="en-US" dirty="0" smtClean="0"/>
              <a:t>decoder(PN 74154)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K:\DF\DFEC\ECE281\Datasheets\sn74154.pdf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49111"/>
            <a:ext cx="7943850" cy="4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3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68489</TotalTime>
  <Words>110</Words>
  <Application>Microsoft Office PowerPoint</Application>
  <PresentationFormat>On-screen Show (4:3)</PresentationFormat>
  <Paragraphs>129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4_USAFA Standard</vt:lpstr>
      <vt:lpstr>5_USAFA Standard</vt:lpstr>
      <vt:lpstr>PowerPoint Presentation</vt:lpstr>
      <vt:lpstr>Lesson 7 Outline</vt:lpstr>
      <vt:lpstr>Breadboards 101</vt:lpstr>
      <vt:lpstr>Cadet Trainer</vt:lpstr>
      <vt:lpstr>PowerPoint Presentation</vt:lpstr>
      <vt:lpstr>8:1 Multiplexer (PN 74151)</vt:lpstr>
      <vt:lpstr>8:1 Multiplexer (PN 74151)</vt:lpstr>
      <vt:lpstr>4:16 decoder(PN 74154)</vt:lpstr>
      <vt:lpstr>4:16 decoder(PN 74154)</vt:lpstr>
      <vt:lpstr>2-input OR (PN 7432)</vt:lpstr>
      <vt:lpstr>4-input NAND (PN 7420)</vt:lpstr>
      <vt:lpstr>3-input AND (PN 7411)</vt:lpstr>
      <vt:lpstr>Hex NOT (PN 7404)</vt:lpstr>
      <vt:lpstr>Double NAND (PN 7400)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4284</cp:revision>
  <cp:lastPrinted>2015-06-02T19:35:14Z</cp:lastPrinted>
  <dcterms:created xsi:type="dcterms:W3CDTF">2005-08-12T19:45:51Z</dcterms:created>
  <dcterms:modified xsi:type="dcterms:W3CDTF">2017-01-24T17:52:01Z</dcterms:modified>
</cp:coreProperties>
</file>