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E209-B2BB-4D18-9C34-DC25123E1FE4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4B91-9170-43BA-8A58-BC907E3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3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E209-B2BB-4D18-9C34-DC25123E1FE4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4B91-9170-43BA-8A58-BC907E3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E209-B2BB-4D18-9C34-DC25123E1FE4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4B91-9170-43BA-8A58-BC907E3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6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E209-B2BB-4D18-9C34-DC25123E1FE4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4B91-9170-43BA-8A58-BC907E3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E209-B2BB-4D18-9C34-DC25123E1FE4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4B91-9170-43BA-8A58-BC907E3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E209-B2BB-4D18-9C34-DC25123E1FE4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4B91-9170-43BA-8A58-BC907E3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3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E209-B2BB-4D18-9C34-DC25123E1FE4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4B91-9170-43BA-8A58-BC907E3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7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E209-B2BB-4D18-9C34-DC25123E1FE4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4B91-9170-43BA-8A58-BC907E3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6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E209-B2BB-4D18-9C34-DC25123E1FE4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4B91-9170-43BA-8A58-BC907E3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8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E209-B2BB-4D18-9C34-DC25123E1FE4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4B91-9170-43BA-8A58-BC907E3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2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E209-B2BB-4D18-9C34-DC25123E1FE4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64B91-9170-43BA-8A58-BC907E3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8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FE209-B2BB-4D18-9C34-DC25123E1FE4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64B91-9170-43BA-8A58-BC907E3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5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kirkstrobeck.github.io/whatismarkdown.com/img/markd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393" y="999312"/>
            <a:ext cx="8280072" cy="509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27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Markdown?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Markdown is a lightweight markup language with plain text formatting syntax. </a:t>
            </a:r>
          </a:p>
          <a:p>
            <a:r>
              <a:rPr lang="en-US" dirty="0" smtClean="0"/>
              <a:t>It is designed so that: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 can be converted to HTML and many other formats easily</a:t>
            </a:r>
          </a:p>
          <a:p>
            <a:pPr lvl="1"/>
            <a:r>
              <a:rPr lang="en-US" dirty="0" smtClean="0"/>
              <a:t>You can read the raw text document and still understand it easily (try reading a raw word document without the program installed) </a:t>
            </a:r>
          </a:p>
          <a:p>
            <a:r>
              <a:rPr lang="en-US" dirty="0" smtClean="0"/>
              <a:t>Markdown is often used to format readme files and documentation</a:t>
            </a:r>
          </a:p>
          <a:p>
            <a:r>
              <a:rPr lang="en-US" dirty="0" smtClean="0"/>
              <a:t>There are only a couple attributes you need to know and almost all of them are on the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9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233362"/>
            <a:ext cx="1038225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7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ndered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1546334"/>
            <a:ext cx="4437445" cy="305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1944" y="201930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ourier" pitchFamily="49" charset="0"/>
              </a:rPr>
              <a:t>| Left align | Right align | Center align |</a:t>
            </a:r>
          </a:p>
          <a:p>
            <a:r>
              <a:rPr lang="en-US" dirty="0" smtClean="0">
                <a:latin typeface="Courier" pitchFamily="49" charset="0"/>
              </a:rPr>
              <a:t>|:-----------|----------:|:--------------:|</a:t>
            </a:r>
          </a:p>
          <a:p>
            <a:r>
              <a:rPr lang="en-US" dirty="0" smtClean="0">
                <a:latin typeface="Courier" pitchFamily="49" charset="0"/>
              </a:rPr>
              <a:t>| This       |        This |     This     |</a:t>
            </a:r>
          </a:p>
          <a:p>
            <a:r>
              <a:rPr lang="en-US" dirty="0" smtClean="0">
                <a:latin typeface="Courier" pitchFamily="49" charset="0"/>
              </a:rPr>
              <a:t>| column     |      column |    column    |</a:t>
            </a:r>
          </a:p>
          <a:p>
            <a:r>
              <a:rPr lang="en-US" dirty="0" smtClean="0">
                <a:latin typeface="Courier" pitchFamily="49" charset="0"/>
              </a:rPr>
              <a:t>| will       |        will |     will     |</a:t>
            </a:r>
          </a:p>
          <a:p>
            <a:r>
              <a:rPr lang="en-US" dirty="0" smtClean="0">
                <a:latin typeface="Courier" pitchFamily="49" charset="0"/>
              </a:rPr>
              <a:t>| be         |          be |      be      |</a:t>
            </a:r>
          </a:p>
          <a:p>
            <a:r>
              <a:rPr lang="en-US" dirty="0" smtClean="0">
                <a:latin typeface="Courier" pitchFamily="49" charset="0"/>
              </a:rPr>
              <a:t>| left       |       right |    center    |</a:t>
            </a:r>
          </a:p>
          <a:p>
            <a:r>
              <a:rPr lang="en-US" dirty="0" smtClean="0">
                <a:latin typeface="Courier" pitchFamily="49" charset="0"/>
              </a:rPr>
              <a:t>| aligned    |     aligned |   aligned    |</a:t>
            </a:r>
            <a:endParaRPr lang="en-US" dirty="0">
              <a:latin typeface="Courier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80138" y="5791200"/>
            <a:ext cx="678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embed images:   ![](path/to/image)    or    ![](http://path.to.image)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13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</vt:lpstr>
      <vt:lpstr>Office Theme</vt:lpstr>
      <vt:lpstr>PowerPoint Presentation</vt:lpstr>
      <vt:lpstr>What is Markdown?</vt:lpstr>
      <vt:lpstr>PowerPoint Presentation</vt:lpstr>
      <vt:lpstr>PowerPoint Presentation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Walchko, Kevin J Maj USAF USAFA USAFA/DFEC</dc:creator>
  <cp:lastModifiedBy>Walchko, Kevin J Maj USAF USAFA USAFA/DFEC</cp:lastModifiedBy>
  <cp:revision>2</cp:revision>
  <dcterms:created xsi:type="dcterms:W3CDTF">2017-06-26T18:00:57Z</dcterms:created>
  <dcterms:modified xsi:type="dcterms:W3CDTF">2017-06-26T18:14:25Z</dcterms:modified>
</cp:coreProperties>
</file>