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7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6CC1-A488-48D5-87A9-E28050252F6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4AE7-D417-43F3-8072-1A47D9F0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v/openc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99"/>
            <a:ext cx="9115940" cy="66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3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Cross platform: Windows, </a:t>
            </a:r>
            <a:r>
              <a:rPr lang="en-US" dirty="0"/>
              <a:t>L</a:t>
            </a:r>
            <a:r>
              <a:rPr lang="en-US" dirty="0" smtClean="0"/>
              <a:t>inux, </a:t>
            </a:r>
            <a:r>
              <a:rPr lang="en-US" dirty="0" err="1" smtClean="0"/>
              <a:t>macOS</a:t>
            </a:r>
            <a:r>
              <a:rPr lang="en-US" dirty="0" smtClean="0"/>
              <a:t>, iOS, </a:t>
            </a:r>
            <a:r>
              <a:rPr lang="en-US" dirty="0" err="1" smtClean="0"/>
              <a:t>Andriod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Python API is s</a:t>
            </a:r>
            <a:r>
              <a:rPr lang="en-US" dirty="0" smtClean="0"/>
              <a:t>imilar </a:t>
            </a:r>
            <a:r>
              <a:rPr lang="en-US" dirty="0" smtClean="0"/>
              <a:t>to C++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numpy</a:t>
            </a:r>
            <a:r>
              <a:rPr lang="en-US" dirty="0" smtClean="0"/>
              <a:t> for images</a:t>
            </a:r>
          </a:p>
          <a:p>
            <a:r>
              <a:rPr lang="en-US" dirty="0" smtClean="0"/>
              <a:t>Huge library of algorithms</a:t>
            </a:r>
          </a:p>
          <a:p>
            <a:r>
              <a:rPr lang="en-US" dirty="0" smtClean="0"/>
              <a:t>Lots of online tutorials</a:t>
            </a:r>
            <a:endParaRPr lang="en-US" dirty="0" smtClean="0"/>
          </a:p>
          <a:p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github.com/opencv/opencv</a:t>
            </a:r>
            <a:endParaRPr lang="en-US" dirty="0" smtClean="0"/>
          </a:p>
          <a:p>
            <a:pPr lvl="1"/>
            <a:r>
              <a:rPr lang="en-US" dirty="0" smtClean="0"/>
              <a:t>All of the tutorials are also on </a:t>
            </a:r>
            <a:r>
              <a:rPr lang="en-US" dirty="0" err="1" smtClean="0"/>
              <a:t>github</a:t>
            </a:r>
            <a:r>
              <a:rPr lang="en-US" dirty="0" smtClean="0"/>
              <a:t>: samples/python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Python Interface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Test!!</dc:creator>
  <cp:lastModifiedBy>Test!!</cp:lastModifiedBy>
  <cp:revision>4</cp:revision>
  <dcterms:created xsi:type="dcterms:W3CDTF">2017-07-10T16:09:39Z</dcterms:created>
  <dcterms:modified xsi:type="dcterms:W3CDTF">2017-07-11T13:11:19Z</dcterms:modified>
</cp:coreProperties>
</file>