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516-997B-43F9-87B9-6A7DCD6C7062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516-997B-43F9-87B9-6A7DCD6C7062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7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516-997B-43F9-87B9-6A7DCD6C7062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2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516-997B-43F9-87B9-6A7DCD6C7062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7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516-997B-43F9-87B9-6A7DCD6C7062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516-997B-43F9-87B9-6A7DCD6C7062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516-997B-43F9-87B9-6A7DCD6C7062}" type="datetimeFigureOut">
              <a:rPr lang="en-US" smtClean="0"/>
              <a:t>9/16/17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5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516-997B-43F9-87B9-6A7DCD6C7062}" type="datetimeFigureOut">
              <a:rPr lang="en-US" smtClean="0"/>
              <a:t>9/16/17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4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516-997B-43F9-87B9-6A7DCD6C7062}" type="datetimeFigureOut">
              <a:rPr lang="en-US" smtClean="0"/>
              <a:t>9/16/17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516-997B-43F9-87B9-6A7DCD6C7062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3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516-997B-43F9-87B9-6A7DCD6C7062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516-997B-43F9-87B9-6A7DCD6C7062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6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Roomba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6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Roomba Sensors and Ops</a:t>
            </a:r>
            <a:endParaRPr lang="en-US" dirty="0"/>
          </a:p>
        </p:txBody>
      </p:sp>
      <p:pic>
        <p:nvPicPr>
          <p:cNvPr id="1026" name="Picture 2" descr="C:\Users\Kevin.Walchko\Downloads\roomba_senso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5555" r="17174" b="36329"/>
          <a:stretch/>
        </p:blipFill>
        <p:spPr bwMode="auto">
          <a:xfrm>
            <a:off x="76199" y="1556266"/>
            <a:ext cx="5516217" cy="398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0930" y="1226691"/>
            <a:ext cx="251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sensors we will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10106" y="4724400"/>
            <a:ext cx="40768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others: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Cliff sensors: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Wheel drop: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Motor Current: </a:t>
            </a:r>
            <a:r>
              <a:rPr lang="en-US" dirty="0" err="1" smtClean="0"/>
              <a:t>int</a:t>
            </a:r>
            <a:r>
              <a:rPr lang="en-US" dirty="0" smtClean="0"/>
              <a:t> [-32768-32767] 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 Charge: </a:t>
            </a:r>
            <a:r>
              <a:rPr lang="en-US" dirty="0" err="1" smtClean="0"/>
              <a:t>uint</a:t>
            </a:r>
            <a:r>
              <a:rPr lang="en-US" dirty="0" smtClean="0"/>
              <a:t> [0-65535] </a:t>
            </a:r>
            <a:r>
              <a:rPr lang="en-US" dirty="0" err="1" smtClean="0"/>
              <a:t>mAhr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Voltage: </a:t>
            </a:r>
            <a:r>
              <a:rPr lang="en-US" dirty="0" err="1" smtClean="0"/>
              <a:t>uint</a:t>
            </a:r>
            <a:r>
              <a:rPr lang="en-US" dirty="0" smtClean="0"/>
              <a:t> [0-65535]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Temperature: </a:t>
            </a:r>
            <a:r>
              <a:rPr lang="en-US" dirty="0" err="1" smtClean="0"/>
              <a:t>int</a:t>
            </a:r>
            <a:r>
              <a:rPr lang="en-US" dirty="0" smtClean="0"/>
              <a:t> [-128-127] </a:t>
            </a:r>
            <a:r>
              <a:rPr lang="en-US" dirty="0" err="1" smtClean="0"/>
              <a:t>deg</a:t>
            </a:r>
            <a:r>
              <a:rPr lang="en-US" dirty="0" smtClean="0"/>
              <a:t> C</a:t>
            </a:r>
            <a:endParaRPr lang="en-US" dirty="0"/>
          </a:p>
        </p:txBody>
      </p:sp>
      <p:pic>
        <p:nvPicPr>
          <p:cNvPr id="1028" name="Picture 4" descr="https://raw.githubusercontent.com/walchko/pycreate2/master/pics/create_mod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44930"/>
            <a:ext cx="42672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78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843088"/>
            <a:ext cx="47625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80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 Red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40" y="2133600"/>
            <a:ext cx="60960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96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IMU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3" t="13187" r="26721" b="40940"/>
          <a:stretch/>
        </p:blipFill>
        <p:spPr bwMode="auto">
          <a:xfrm>
            <a:off x="2324910" y="1752600"/>
            <a:ext cx="4445541" cy="318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98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57</Words>
  <Application>Microsoft Macintosh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Roomba Overview</vt:lpstr>
      <vt:lpstr>Roomba Sensors and Ops</vt:lpstr>
      <vt:lpstr>Encoder</vt:lpstr>
      <vt:lpstr>Infra Red</vt:lpstr>
      <vt:lpstr>IMU</vt:lpstr>
    </vt:vector>
  </TitlesOfParts>
  <Company>USAFA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Sensors</dc:title>
  <dc:creator>Test!!</dc:creator>
  <cp:lastModifiedBy>Microsoft Office User</cp:lastModifiedBy>
  <cp:revision>4</cp:revision>
  <dcterms:created xsi:type="dcterms:W3CDTF">2017-07-27T16:30:45Z</dcterms:created>
  <dcterms:modified xsi:type="dcterms:W3CDTF">2017-09-16T16:58:13Z</dcterms:modified>
</cp:coreProperties>
</file>