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19"/>
  </p:notesMasterIdLst>
  <p:handoutMasterIdLst>
    <p:handoutMasterId r:id="rId20"/>
  </p:handoutMasterIdLst>
  <p:sldIdLst>
    <p:sldId id="1006" r:id="rId2"/>
    <p:sldId id="979" r:id="rId3"/>
    <p:sldId id="984" r:id="rId4"/>
    <p:sldId id="983" r:id="rId5"/>
    <p:sldId id="986" r:id="rId6"/>
    <p:sldId id="1019" r:id="rId7"/>
    <p:sldId id="1008" r:id="rId8"/>
    <p:sldId id="985" r:id="rId9"/>
    <p:sldId id="1020" r:id="rId10"/>
    <p:sldId id="1009" r:id="rId11"/>
    <p:sldId id="1013" r:id="rId12"/>
    <p:sldId id="1011" r:id="rId13"/>
    <p:sldId id="974" r:id="rId14"/>
    <p:sldId id="1012" r:id="rId15"/>
    <p:sldId id="987" r:id="rId16"/>
    <p:sldId id="1014" r:id="rId17"/>
    <p:sldId id="1017" r:id="rId18"/>
  </p:sldIdLst>
  <p:sldSz cx="9144000" cy="6858000" type="screen4x3"/>
  <p:notesSz cx="9906000" cy="6794500"/>
  <p:defaultTextStyle>
    <a:defPPr>
      <a:defRPr lang="en-US"/>
    </a:defPPr>
    <a:lvl1pPr algn="ctr" rtl="0" fontAlgn="base">
      <a:lnSpc>
        <a:spcPct val="90000"/>
      </a:lnSpc>
      <a:spcBef>
        <a:spcPct val="20000"/>
      </a:spcBef>
      <a:spcAft>
        <a:spcPct val="0"/>
      </a:spcAft>
      <a:buClr>
        <a:schemeClr val="folHlink"/>
      </a:buClr>
      <a:buSzPct val="120000"/>
      <a:buChar char="•"/>
      <a:defRPr sz="2800" b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ctr" rtl="0" fontAlgn="base">
      <a:lnSpc>
        <a:spcPct val="90000"/>
      </a:lnSpc>
      <a:spcBef>
        <a:spcPct val="20000"/>
      </a:spcBef>
      <a:spcAft>
        <a:spcPct val="0"/>
      </a:spcAft>
      <a:buClr>
        <a:schemeClr val="folHlink"/>
      </a:buClr>
      <a:buSzPct val="120000"/>
      <a:buChar char="•"/>
      <a:defRPr sz="2800" b="1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ctr" rtl="0" fontAlgn="base">
      <a:lnSpc>
        <a:spcPct val="90000"/>
      </a:lnSpc>
      <a:spcBef>
        <a:spcPct val="20000"/>
      </a:spcBef>
      <a:spcAft>
        <a:spcPct val="0"/>
      </a:spcAft>
      <a:buClr>
        <a:schemeClr val="folHlink"/>
      </a:buClr>
      <a:buSzPct val="120000"/>
      <a:buChar char="•"/>
      <a:defRPr sz="2800" b="1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ctr" rtl="0" fontAlgn="base">
      <a:lnSpc>
        <a:spcPct val="90000"/>
      </a:lnSpc>
      <a:spcBef>
        <a:spcPct val="20000"/>
      </a:spcBef>
      <a:spcAft>
        <a:spcPct val="0"/>
      </a:spcAft>
      <a:buClr>
        <a:schemeClr val="folHlink"/>
      </a:buClr>
      <a:buSzPct val="120000"/>
      <a:buChar char="•"/>
      <a:defRPr sz="2800" b="1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ctr" rtl="0" fontAlgn="base">
      <a:lnSpc>
        <a:spcPct val="90000"/>
      </a:lnSpc>
      <a:spcBef>
        <a:spcPct val="20000"/>
      </a:spcBef>
      <a:spcAft>
        <a:spcPct val="0"/>
      </a:spcAft>
      <a:buClr>
        <a:schemeClr val="folHlink"/>
      </a:buClr>
      <a:buSzPct val="120000"/>
      <a:buChar char="•"/>
      <a:defRPr sz="2800" b="1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85AEFF"/>
    <a:srgbClr val="6DE850"/>
    <a:srgbClr val="FF3300"/>
    <a:srgbClr val="FFFF00"/>
    <a:srgbClr val="FFFF5F"/>
    <a:srgbClr val="9966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/>
  </p:normalViewPr>
  <p:slideViewPr>
    <p:cSldViewPr snapToGrid="0">
      <p:cViewPr>
        <p:scale>
          <a:sx n="75" d="100"/>
          <a:sy n="75" d="100"/>
        </p:scale>
        <p:origin x="-1056" y="-11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768" y="-78"/>
      </p:cViewPr>
      <p:guideLst>
        <p:guide orient="horz" pos="2140"/>
        <p:guide pos="312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26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84" tIns="46792" rIns="93584" bIns="46792" numCol="1" anchor="t" anchorCtr="0" compatLnSpc="1">
            <a:prstTxWarp prst="textNoShape">
              <a:avLst/>
            </a:prstTxWarp>
          </a:bodyPr>
          <a:lstStyle>
            <a:lvl1pPr algn="l" defTabSz="93662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13400" y="0"/>
            <a:ext cx="42926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84" tIns="46792" rIns="93584" bIns="46792" numCol="1" anchor="t" anchorCtr="0" compatLnSpc="1">
            <a:prstTxWarp prst="textNoShape">
              <a:avLst/>
            </a:prstTxWarp>
          </a:bodyPr>
          <a:lstStyle>
            <a:lvl1pPr algn="r" defTabSz="93662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2926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84" tIns="46792" rIns="93584" bIns="46792" numCol="1" anchor="b" anchorCtr="0" compatLnSpc="1">
            <a:prstTxWarp prst="textNoShape">
              <a:avLst/>
            </a:prstTxWarp>
          </a:bodyPr>
          <a:lstStyle>
            <a:lvl1pPr algn="l" defTabSz="93662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84" tIns="46792" rIns="93584" bIns="46792" numCol="1" anchor="b" anchorCtr="0" compatLnSpc="1">
            <a:prstTxWarp prst="textNoShape">
              <a:avLst/>
            </a:prstTxWarp>
          </a:bodyPr>
          <a:lstStyle>
            <a:lvl1pPr algn="r" defTabSz="93662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fld id="{16D31479-379B-4897-AF4F-87051597ED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473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26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84" tIns="46792" rIns="93584" bIns="46792" numCol="1" anchor="t" anchorCtr="0" compatLnSpc="1">
            <a:prstTxWarp prst="textNoShape">
              <a:avLst/>
            </a:prstTxWarp>
          </a:bodyPr>
          <a:lstStyle>
            <a:lvl1pPr algn="l" defTabSz="93662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13400" y="0"/>
            <a:ext cx="42926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84" tIns="46792" rIns="93584" bIns="46792" numCol="1" anchor="t" anchorCtr="0" compatLnSpc="1">
            <a:prstTxWarp prst="textNoShape">
              <a:avLst/>
            </a:prstTxWarp>
          </a:bodyPr>
          <a:lstStyle>
            <a:lvl1pPr algn="r" defTabSz="93662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6691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257550" y="511175"/>
            <a:ext cx="3395663" cy="2546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6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9213" y="3227388"/>
            <a:ext cx="7267575" cy="305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84" tIns="46792" rIns="93584" bIns="467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6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2926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84" tIns="46792" rIns="93584" bIns="46792" numCol="1" anchor="b" anchorCtr="0" compatLnSpc="1">
            <a:prstTxWarp prst="textNoShape">
              <a:avLst/>
            </a:prstTxWarp>
          </a:bodyPr>
          <a:lstStyle>
            <a:lvl1pPr algn="l" defTabSz="93662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66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13400" y="6456363"/>
            <a:ext cx="42926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84" tIns="46792" rIns="93584" bIns="46792" numCol="1" anchor="b" anchorCtr="0" compatLnSpc="1">
            <a:prstTxWarp prst="textNoShape">
              <a:avLst/>
            </a:prstTxWarp>
          </a:bodyPr>
          <a:lstStyle>
            <a:lvl1pPr algn="r" defTabSz="93662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fld id="{42A5BACB-E1C2-472E-AD4D-F482BD11F3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2719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2BB6AA-918D-45AE-B5FC-E2F4D4F8FF9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850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850900"/>
            <a:ext cx="7678738" cy="119062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de-DE" altLang="en-US" noProof="0" smtClean="0"/>
              <a:t>Klicken Sie, um das Titelformat zu bearbeiten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114800" y="2514600"/>
            <a:ext cx="4437063" cy="31146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altLang="en-US" noProof="0" smtClean="0"/>
              <a:t>Klicken Sie, um das Format des Untertitelmasters zu bearbeiten</a:t>
            </a:r>
          </a:p>
        </p:txBody>
      </p:sp>
      <p:sp>
        <p:nvSpPr>
          <p:cNvPr id="959492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40A8033-CD5E-4EC7-9DC9-84B9FE0A9D3B}" type="datetime1">
              <a:rPr lang="en-US" altLang="en-US"/>
              <a:pPr/>
              <a:t>9/20/2017</a:t>
            </a:fld>
            <a:endParaRPr lang="de-DE" altLang="en-US"/>
          </a:p>
        </p:txBody>
      </p:sp>
      <p:sp>
        <p:nvSpPr>
          <p:cNvPr id="95949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de-DE" altLang="en-US"/>
              <a:t>Introduction to Mobile Robotics</a:t>
            </a:r>
          </a:p>
        </p:txBody>
      </p:sp>
      <p:sp>
        <p:nvSpPr>
          <p:cNvPr id="95949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67BD26C-727E-41C7-96B9-C9D93CFA4346}" type="slidenum">
              <a:rPr lang="de-DE" altLang="en-US"/>
              <a:pPr/>
              <a:t>‹#›</a:t>
            </a:fld>
            <a:endParaRPr lang="de-DE" altLang="en-US"/>
          </a:p>
        </p:txBody>
      </p:sp>
      <p:sp>
        <p:nvSpPr>
          <p:cNvPr id="959495" name="Text Box 7"/>
          <p:cNvSpPr txBox="1">
            <a:spLocks noChangeArrowheads="1"/>
          </p:cNvSpPr>
          <p:nvPr/>
        </p:nvSpPr>
        <p:spPr bwMode="auto">
          <a:xfrm>
            <a:off x="823913" y="6643688"/>
            <a:ext cx="522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0">
                <a:solidFill>
                  <a:schemeClr val="bg1"/>
                </a:solidFill>
                <a:latin typeface="Arial" charset="0"/>
              </a:rPr>
              <a:t>SA-1</a:t>
            </a:r>
            <a:endParaRPr lang="en-US" altLang="en-US" sz="1200" b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959496" name="Text Box 8"/>
          <p:cNvSpPr txBox="1">
            <a:spLocks noChangeArrowheads="1"/>
          </p:cNvSpPr>
          <p:nvPr userDrawn="1"/>
        </p:nvSpPr>
        <p:spPr bwMode="auto">
          <a:xfrm>
            <a:off x="823913" y="6643688"/>
            <a:ext cx="522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0">
                <a:solidFill>
                  <a:schemeClr val="bg1"/>
                </a:solidFill>
                <a:latin typeface="Arial" charset="0"/>
              </a:rPr>
              <a:t>SA-1</a:t>
            </a:r>
            <a:endParaRPr lang="en-US" altLang="en-US" sz="1200" b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Introduction to Mobile Robotics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AEE1933-3E6B-4CF0-A688-E2C0F9A54F54}" type="datetime1">
              <a:rPr lang="en-US" altLang="en-US"/>
              <a:pPr/>
              <a:t>9/20/2017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2F3565-1F2D-42A6-9749-482ED60D79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173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29438" y="381000"/>
            <a:ext cx="2105025" cy="5724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6167438" cy="5724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Introduction to Mobile Robotics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4C56C1C-5014-446B-90C6-360432214D0C}" type="datetime1">
              <a:rPr lang="en-US" altLang="en-US"/>
              <a:pPr/>
              <a:t>9/20/2017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7FE1F3-67C1-4E95-BA5E-7A0A92A630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Introduction to Mobile Robotics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E091CFE3-3225-45B2-9BC9-FDDFC812F2AF}" type="datetime1">
              <a:rPr lang="en-US" altLang="en-US"/>
              <a:pPr/>
              <a:t>9/20/2017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D18BD-EB57-4E4D-AF88-3C07FE594B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542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Introduction to Mobile Robotics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410F461-8D6B-4364-A751-34D01E327E3A}" type="datetime1">
              <a:rPr lang="en-US" altLang="en-US"/>
              <a:pPr/>
              <a:t>9/20/2017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E166DB-A1BC-4C05-ADA2-22A28CCE3E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68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306513"/>
            <a:ext cx="4129087" cy="4799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2675" y="1306513"/>
            <a:ext cx="4129088" cy="4799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Introduction to Mobile Robotics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93B7DAE-FC0E-449E-B04E-1386665C2191}" type="datetime1">
              <a:rPr lang="en-US" altLang="en-US"/>
              <a:pPr/>
              <a:t>9/20/2017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6A8948-2F3B-4FFF-9AC8-0668D63B37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35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Introduction to Mobile Robotics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C83628A5-1751-40B0-9703-D87E2975D281}" type="datetime1">
              <a:rPr lang="en-US" altLang="en-US"/>
              <a:pPr/>
              <a:t>9/20/2017</a:t>
            </a:fld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688BA-6D12-4C61-B09C-9AE9CE0387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489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Introduction to Mobile Robotics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E989B876-78BB-48E4-822B-69002C22E004}" type="datetime1">
              <a:rPr lang="en-US" altLang="en-US"/>
              <a:pPr/>
              <a:t>9/20/2017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06062C-06A0-496A-AB3B-B8C0237412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10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Introduction to Mobile Robotics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46F38A79-823A-4F67-8A4F-1ABF8FB0EE97}" type="datetime1">
              <a:rPr lang="en-US" altLang="en-US"/>
              <a:pPr/>
              <a:t>9/20/2017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519D11-FAC9-4D9C-BEBB-B3F1DFD67C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80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Introduction to Mobile Robotics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1AD42EE-C0B8-46AA-AF83-27F9596BF98F}" type="datetime1">
              <a:rPr lang="en-US" altLang="en-US"/>
              <a:pPr/>
              <a:t>9/20/2017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90B722-F98A-40F2-94EB-11225DD619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341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Introduction to Mobile Robotics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4A4C8812-CCAC-4F05-82FD-E207270AAB1D}" type="datetime1">
              <a:rPr lang="en-US" altLang="en-US"/>
              <a:pPr/>
              <a:t>9/20/2017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5EF2D0-0733-4670-BC33-8C24FDE458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29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4248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enter title</a:t>
            </a:r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306513"/>
            <a:ext cx="8410575" cy="479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Level 1</a:t>
            </a:r>
            <a:endParaRPr lang="en-US" altLang="en-US" smtClean="0"/>
          </a:p>
          <a:p>
            <a:pPr lvl="1"/>
            <a:r>
              <a:rPr lang="de-DE" altLang="en-US" smtClean="0"/>
              <a:t>Level 2</a:t>
            </a:r>
            <a:endParaRPr lang="en-US" altLang="en-US" smtClean="0"/>
          </a:p>
          <a:p>
            <a:pPr lvl="2"/>
            <a:r>
              <a:rPr lang="de-DE" altLang="en-US" smtClean="0"/>
              <a:t>Level 3</a:t>
            </a:r>
            <a:endParaRPr lang="en-US" altLang="en-US" smtClean="0"/>
          </a:p>
          <a:p>
            <a:pPr lvl="3"/>
            <a:r>
              <a:rPr lang="de-DE" altLang="en-US" smtClean="0"/>
              <a:t>Level 4</a:t>
            </a:r>
            <a:endParaRPr lang="en-US" altLang="en-US" smtClean="0"/>
          </a:p>
          <a:p>
            <a:pPr lvl="4"/>
            <a:r>
              <a:rPr lang="de-DE" altLang="en-US" smtClean="0"/>
              <a:t>Level 5</a:t>
            </a:r>
            <a:endParaRPr lang="en-US" altLang="en-US" smtClean="0"/>
          </a:p>
        </p:txBody>
      </p:sp>
      <p:sp>
        <p:nvSpPr>
          <p:cNvPr id="95846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44725" y="6276975"/>
            <a:ext cx="491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/>
            </a:lvl1pPr>
          </a:lstStyle>
          <a:p>
            <a:r>
              <a:rPr lang="en-US" altLang="en-US"/>
              <a:t>Introduction to Mobile Robotics</a:t>
            </a:r>
          </a:p>
        </p:txBody>
      </p:sp>
      <p:sp>
        <p:nvSpPr>
          <p:cNvPr id="9584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5263" y="6286500"/>
            <a:ext cx="1254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/>
            </a:lvl1pPr>
          </a:lstStyle>
          <a:p>
            <a:fld id="{C0559D75-1A8A-4B29-A2C7-3B9F40C0FB51}" type="datetime1">
              <a:rPr lang="en-US" altLang="en-US"/>
              <a:pPr/>
              <a:t>9/20/2017</a:t>
            </a:fld>
            <a:endParaRPr lang="en-US" altLang="en-US"/>
          </a:p>
        </p:txBody>
      </p:sp>
      <p:sp>
        <p:nvSpPr>
          <p:cNvPr id="958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5175" y="6286500"/>
            <a:ext cx="611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/>
            </a:lvl1pPr>
          </a:lstStyle>
          <a:p>
            <a:fld id="{9CD07C75-9C22-4133-B358-F586834C3ED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Dokumente%20und%20Einstellungen\Wolfram%20Burgard\Eigene%20Dateien\talks\robotics\xr-4000.avi" TargetMode="External"/><Relationship Id="rId1" Type="http://schemas.microsoft.com/office/2007/relationships/media" Target="file:///C:\Dokumente%20und%20Einstellungen\Wolfram%20Burgard\Eigene%20Dateien\talks\robotics\xr-4000.avi" TargetMode="Externa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jpeg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Dokumente%20und%20Einstellungen\Wolfram%20Burgard\Eigene%20Dateien\talks\robotics\Demo_Omni.mpg" TargetMode="External"/><Relationship Id="rId1" Type="http://schemas.microsoft.com/office/2007/relationships/media" Target="file:///C:\Dokumente%20und%20Einstellungen\Wolfram%20Burgard\Eigene%20Dateien\talks\robotics\Demo_Omni.mpg" TargetMode="Externa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Dokumente%20und%20Einstellungen\Wolfram%20Burgard\Eigene%20Dateien\talks\animations\videos\rhino-take1.mpeg" TargetMode="External"/><Relationship Id="rId1" Type="http://schemas.microsoft.com/office/2007/relationships/media" Target="file:///C:\Dokumente%20und%20Einstellungen\Wolfram%20Burgard\Eigene%20Dateien\talks\animations\videos\rhino-take1.mpeg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0988" y="1868488"/>
            <a:ext cx="8615362" cy="762000"/>
          </a:xfrm>
        </p:spPr>
        <p:txBody>
          <a:bodyPr/>
          <a:lstStyle/>
          <a:p>
            <a:pPr algn="ctr"/>
            <a:r>
              <a:rPr lang="en-US" altLang="en-US" sz="4400" b="0"/>
              <a:t>Probabilistic Robotics</a:t>
            </a:r>
          </a:p>
        </p:txBody>
      </p:sp>
      <p:sp>
        <p:nvSpPr>
          <p:cNvPr id="934915" name="Rectangle 3"/>
          <p:cNvSpPr>
            <a:spLocks noChangeArrowheads="1"/>
          </p:cNvSpPr>
          <p:nvPr/>
        </p:nvSpPr>
        <p:spPr bwMode="auto">
          <a:xfrm>
            <a:off x="952500" y="3903663"/>
            <a:ext cx="7380288" cy="264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buClr>
                <a:schemeClr val="accent2"/>
              </a:buClr>
              <a:buSzTx/>
              <a:buFont typeface="Wingdings" pitchFamily="2" charset="2"/>
              <a:buNone/>
            </a:pPr>
            <a:r>
              <a:rPr lang="en-US" altLang="en-US" sz="3200">
                <a:solidFill>
                  <a:schemeClr val="folHlink"/>
                </a:solidFill>
              </a:rPr>
              <a:t>Wheeled Locomotion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SzTx/>
              <a:buFont typeface="Wingdings" pitchFamily="2" charset="2"/>
              <a:buNone/>
            </a:pPr>
            <a:endParaRPr lang="en-US" altLang="en-US" sz="32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BDB9-4309-4694-859B-D7BE21E4C90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7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r>
              <a:rPr lang="en-US" altLang="en-US" sz="3200"/>
              <a:t>XR4000 Drive</a:t>
            </a:r>
          </a:p>
        </p:txBody>
      </p:sp>
      <p:sp>
        <p:nvSpPr>
          <p:cNvPr id="970756" name="Freeform 4"/>
          <p:cNvSpPr>
            <a:spLocks/>
          </p:cNvSpPr>
          <p:nvPr/>
        </p:nvSpPr>
        <p:spPr bwMode="auto">
          <a:xfrm>
            <a:off x="2224088" y="3897313"/>
            <a:ext cx="107950" cy="339725"/>
          </a:xfrm>
          <a:custGeom>
            <a:avLst/>
            <a:gdLst>
              <a:gd name="T0" fmla="*/ 426 w 439"/>
              <a:gd name="T1" fmla="*/ 1379 h 1379"/>
              <a:gd name="T2" fmla="*/ 429 w 439"/>
              <a:gd name="T3" fmla="*/ 1348 h 1379"/>
              <a:gd name="T4" fmla="*/ 433 w 439"/>
              <a:gd name="T5" fmla="*/ 1318 h 1379"/>
              <a:gd name="T6" fmla="*/ 435 w 439"/>
              <a:gd name="T7" fmla="*/ 1288 h 1379"/>
              <a:gd name="T8" fmla="*/ 437 w 439"/>
              <a:gd name="T9" fmla="*/ 1258 h 1379"/>
              <a:gd name="T10" fmla="*/ 438 w 439"/>
              <a:gd name="T11" fmla="*/ 1228 h 1379"/>
              <a:gd name="T12" fmla="*/ 439 w 439"/>
              <a:gd name="T13" fmla="*/ 1197 h 1379"/>
              <a:gd name="T14" fmla="*/ 439 w 439"/>
              <a:gd name="T15" fmla="*/ 1166 h 1379"/>
              <a:gd name="T16" fmla="*/ 439 w 439"/>
              <a:gd name="T17" fmla="*/ 1136 h 1379"/>
              <a:gd name="T18" fmla="*/ 438 w 439"/>
              <a:gd name="T19" fmla="*/ 1106 h 1379"/>
              <a:gd name="T20" fmla="*/ 437 w 439"/>
              <a:gd name="T21" fmla="*/ 1075 h 1379"/>
              <a:gd name="T22" fmla="*/ 436 w 439"/>
              <a:gd name="T23" fmla="*/ 1045 h 1379"/>
              <a:gd name="T24" fmla="*/ 434 w 439"/>
              <a:gd name="T25" fmla="*/ 1015 h 1379"/>
              <a:gd name="T26" fmla="*/ 431 w 439"/>
              <a:gd name="T27" fmla="*/ 985 h 1379"/>
              <a:gd name="T28" fmla="*/ 427 w 439"/>
              <a:gd name="T29" fmla="*/ 955 h 1379"/>
              <a:gd name="T30" fmla="*/ 424 w 439"/>
              <a:gd name="T31" fmla="*/ 925 h 1379"/>
              <a:gd name="T32" fmla="*/ 419 w 439"/>
              <a:gd name="T33" fmla="*/ 895 h 1379"/>
              <a:gd name="T34" fmla="*/ 415 w 439"/>
              <a:gd name="T35" fmla="*/ 865 h 1379"/>
              <a:gd name="T36" fmla="*/ 409 w 439"/>
              <a:gd name="T37" fmla="*/ 835 h 1379"/>
              <a:gd name="T38" fmla="*/ 404 w 439"/>
              <a:gd name="T39" fmla="*/ 805 h 1379"/>
              <a:gd name="T40" fmla="*/ 397 w 439"/>
              <a:gd name="T41" fmla="*/ 775 h 1379"/>
              <a:gd name="T42" fmla="*/ 390 w 439"/>
              <a:gd name="T43" fmla="*/ 746 h 1379"/>
              <a:gd name="T44" fmla="*/ 383 w 439"/>
              <a:gd name="T45" fmla="*/ 717 h 1379"/>
              <a:gd name="T46" fmla="*/ 375 w 439"/>
              <a:gd name="T47" fmla="*/ 687 h 1379"/>
              <a:gd name="T48" fmla="*/ 366 w 439"/>
              <a:gd name="T49" fmla="*/ 658 h 1379"/>
              <a:gd name="T50" fmla="*/ 357 w 439"/>
              <a:gd name="T51" fmla="*/ 629 h 1379"/>
              <a:gd name="T52" fmla="*/ 348 w 439"/>
              <a:gd name="T53" fmla="*/ 600 h 1379"/>
              <a:gd name="T54" fmla="*/ 338 w 439"/>
              <a:gd name="T55" fmla="*/ 571 h 1379"/>
              <a:gd name="T56" fmla="*/ 327 w 439"/>
              <a:gd name="T57" fmla="*/ 543 h 1379"/>
              <a:gd name="T58" fmla="*/ 316 w 439"/>
              <a:gd name="T59" fmla="*/ 514 h 1379"/>
              <a:gd name="T60" fmla="*/ 305 w 439"/>
              <a:gd name="T61" fmla="*/ 486 h 1379"/>
              <a:gd name="T62" fmla="*/ 292 w 439"/>
              <a:gd name="T63" fmla="*/ 458 h 1379"/>
              <a:gd name="T64" fmla="*/ 280 w 439"/>
              <a:gd name="T65" fmla="*/ 431 h 1379"/>
              <a:gd name="T66" fmla="*/ 268 w 439"/>
              <a:gd name="T67" fmla="*/ 403 h 1379"/>
              <a:gd name="T68" fmla="*/ 255 w 439"/>
              <a:gd name="T69" fmla="*/ 376 h 1379"/>
              <a:gd name="T70" fmla="*/ 240 w 439"/>
              <a:gd name="T71" fmla="*/ 349 h 1379"/>
              <a:gd name="T72" fmla="*/ 226 w 439"/>
              <a:gd name="T73" fmla="*/ 323 h 1379"/>
              <a:gd name="T74" fmla="*/ 211 w 439"/>
              <a:gd name="T75" fmla="*/ 296 h 1379"/>
              <a:gd name="T76" fmla="*/ 196 w 439"/>
              <a:gd name="T77" fmla="*/ 269 h 1379"/>
              <a:gd name="T78" fmla="*/ 180 w 439"/>
              <a:gd name="T79" fmla="*/ 244 h 1379"/>
              <a:gd name="T80" fmla="*/ 164 w 439"/>
              <a:gd name="T81" fmla="*/ 218 h 1379"/>
              <a:gd name="T82" fmla="*/ 148 w 439"/>
              <a:gd name="T83" fmla="*/ 192 h 1379"/>
              <a:gd name="T84" fmla="*/ 131 w 439"/>
              <a:gd name="T85" fmla="*/ 167 h 1379"/>
              <a:gd name="T86" fmla="*/ 113 w 439"/>
              <a:gd name="T87" fmla="*/ 142 h 1379"/>
              <a:gd name="T88" fmla="*/ 95 w 439"/>
              <a:gd name="T89" fmla="*/ 118 h 1379"/>
              <a:gd name="T90" fmla="*/ 78 w 439"/>
              <a:gd name="T91" fmla="*/ 93 h 1379"/>
              <a:gd name="T92" fmla="*/ 59 w 439"/>
              <a:gd name="T93" fmla="*/ 70 h 1379"/>
              <a:gd name="T94" fmla="*/ 40 w 439"/>
              <a:gd name="T95" fmla="*/ 45 h 1379"/>
              <a:gd name="T96" fmla="*/ 20 w 439"/>
              <a:gd name="T97" fmla="*/ 23 h 1379"/>
              <a:gd name="T98" fmla="*/ 0 w 439"/>
              <a:gd name="T99" fmla="*/ 0 h 1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39" h="1379">
                <a:moveTo>
                  <a:pt x="426" y="1379"/>
                </a:moveTo>
                <a:lnTo>
                  <a:pt x="429" y="1348"/>
                </a:lnTo>
                <a:lnTo>
                  <a:pt x="433" y="1318"/>
                </a:lnTo>
                <a:lnTo>
                  <a:pt x="435" y="1288"/>
                </a:lnTo>
                <a:lnTo>
                  <a:pt x="437" y="1258"/>
                </a:lnTo>
                <a:lnTo>
                  <a:pt x="438" y="1228"/>
                </a:lnTo>
                <a:lnTo>
                  <a:pt x="439" y="1197"/>
                </a:lnTo>
                <a:lnTo>
                  <a:pt x="439" y="1166"/>
                </a:lnTo>
                <a:lnTo>
                  <a:pt x="439" y="1136"/>
                </a:lnTo>
                <a:lnTo>
                  <a:pt x="438" y="1106"/>
                </a:lnTo>
                <a:lnTo>
                  <a:pt x="437" y="1075"/>
                </a:lnTo>
                <a:lnTo>
                  <a:pt x="436" y="1045"/>
                </a:lnTo>
                <a:lnTo>
                  <a:pt x="434" y="1015"/>
                </a:lnTo>
                <a:lnTo>
                  <a:pt x="431" y="985"/>
                </a:lnTo>
                <a:lnTo>
                  <a:pt x="427" y="955"/>
                </a:lnTo>
                <a:lnTo>
                  <a:pt x="424" y="925"/>
                </a:lnTo>
                <a:lnTo>
                  <a:pt x="419" y="895"/>
                </a:lnTo>
                <a:lnTo>
                  <a:pt x="415" y="865"/>
                </a:lnTo>
                <a:lnTo>
                  <a:pt x="409" y="835"/>
                </a:lnTo>
                <a:lnTo>
                  <a:pt x="404" y="805"/>
                </a:lnTo>
                <a:lnTo>
                  <a:pt x="397" y="775"/>
                </a:lnTo>
                <a:lnTo>
                  <a:pt x="390" y="746"/>
                </a:lnTo>
                <a:lnTo>
                  <a:pt x="383" y="717"/>
                </a:lnTo>
                <a:lnTo>
                  <a:pt x="375" y="687"/>
                </a:lnTo>
                <a:lnTo>
                  <a:pt x="366" y="658"/>
                </a:lnTo>
                <a:lnTo>
                  <a:pt x="357" y="629"/>
                </a:lnTo>
                <a:lnTo>
                  <a:pt x="348" y="600"/>
                </a:lnTo>
                <a:lnTo>
                  <a:pt x="338" y="571"/>
                </a:lnTo>
                <a:lnTo>
                  <a:pt x="327" y="543"/>
                </a:lnTo>
                <a:lnTo>
                  <a:pt x="316" y="514"/>
                </a:lnTo>
                <a:lnTo>
                  <a:pt x="305" y="486"/>
                </a:lnTo>
                <a:lnTo>
                  <a:pt x="292" y="458"/>
                </a:lnTo>
                <a:lnTo>
                  <a:pt x="280" y="431"/>
                </a:lnTo>
                <a:lnTo>
                  <a:pt x="268" y="403"/>
                </a:lnTo>
                <a:lnTo>
                  <a:pt x="255" y="376"/>
                </a:lnTo>
                <a:lnTo>
                  <a:pt x="240" y="349"/>
                </a:lnTo>
                <a:lnTo>
                  <a:pt x="226" y="323"/>
                </a:lnTo>
                <a:lnTo>
                  <a:pt x="211" y="296"/>
                </a:lnTo>
                <a:lnTo>
                  <a:pt x="196" y="269"/>
                </a:lnTo>
                <a:lnTo>
                  <a:pt x="180" y="244"/>
                </a:lnTo>
                <a:lnTo>
                  <a:pt x="164" y="218"/>
                </a:lnTo>
                <a:lnTo>
                  <a:pt x="148" y="192"/>
                </a:lnTo>
                <a:lnTo>
                  <a:pt x="131" y="167"/>
                </a:lnTo>
                <a:lnTo>
                  <a:pt x="113" y="142"/>
                </a:lnTo>
                <a:lnTo>
                  <a:pt x="95" y="118"/>
                </a:lnTo>
                <a:lnTo>
                  <a:pt x="78" y="93"/>
                </a:lnTo>
                <a:lnTo>
                  <a:pt x="59" y="70"/>
                </a:lnTo>
                <a:lnTo>
                  <a:pt x="40" y="45"/>
                </a:lnTo>
                <a:lnTo>
                  <a:pt x="20" y="23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0757" name="Oval 5"/>
          <p:cNvSpPr>
            <a:spLocks noChangeArrowheads="1"/>
          </p:cNvSpPr>
          <p:nvPr/>
        </p:nvSpPr>
        <p:spPr bwMode="auto">
          <a:xfrm>
            <a:off x="257175" y="2286000"/>
            <a:ext cx="3400425" cy="3424238"/>
          </a:xfrm>
          <a:prstGeom prst="ellips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0758" name="Freeform 6"/>
          <p:cNvSpPr>
            <a:spLocks/>
          </p:cNvSpPr>
          <p:nvPr/>
        </p:nvSpPr>
        <p:spPr bwMode="auto">
          <a:xfrm rot="1109381">
            <a:off x="3128963" y="3692525"/>
            <a:ext cx="520700" cy="604838"/>
          </a:xfrm>
          <a:custGeom>
            <a:avLst/>
            <a:gdLst>
              <a:gd name="T0" fmla="*/ 1369 w 2131"/>
              <a:gd name="T1" fmla="*/ 1655 h 2448"/>
              <a:gd name="T2" fmla="*/ 1260 w 2131"/>
              <a:gd name="T3" fmla="*/ 1773 h 2448"/>
              <a:gd name="T4" fmla="*/ 1150 w 2131"/>
              <a:gd name="T5" fmla="*/ 1884 h 2448"/>
              <a:gd name="T6" fmla="*/ 1038 w 2131"/>
              <a:gd name="T7" fmla="*/ 1989 h 2448"/>
              <a:gd name="T8" fmla="*/ 926 w 2131"/>
              <a:gd name="T9" fmla="*/ 2084 h 2448"/>
              <a:gd name="T10" fmla="*/ 817 w 2131"/>
              <a:gd name="T11" fmla="*/ 2171 h 2448"/>
              <a:gd name="T12" fmla="*/ 709 w 2131"/>
              <a:gd name="T13" fmla="*/ 2247 h 2448"/>
              <a:gd name="T14" fmla="*/ 606 w 2131"/>
              <a:gd name="T15" fmla="*/ 2311 h 2448"/>
              <a:gd name="T16" fmla="*/ 507 w 2131"/>
              <a:gd name="T17" fmla="*/ 2365 h 2448"/>
              <a:gd name="T18" fmla="*/ 416 w 2131"/>
              <a:gd name="T19" fmla="*/ 2405 h 2448"/>
              <a:gd name="T20" fmla="*/ 330 w 2131"/>
              <a:gd name="T21" fmla="*/ 2432 h 2448"/>
              <a:gd name="T22" fmla="*/ 254 w 2131"/>
              <a:gd name="T23" fmla="*/ 2446 h 2448"/>
              <a:gd name="T24" fmla="*/ 186 w 2131"/>
              <a:gd name="T25" fmla="*/ 2446 h 2448"/>
              <a:gd name="T26" fmla="*/ 128 w 2131"/>
              <a:gd name="T27" fmla="*/ 2434 h 2448"/>
              <a:gd name="T28" fmla="*/ 80 w 2131"/>
              <a:gd name="T29" fmla="*/ 2407 h 2448"/>
              <a:gd name="T30" fmla="*/ 43 w 2131"/>
              <a:gd name="T31" fmla="*/ 2368 h 2448"/>
              <a:gd name="T32" fmla="*/ 17 w 2131"/>
              <a:gd name="T33" fmla="*/ 2316 h 2448"/>
              <a:gd name="T34" fmla="*/ 3 w 2131"/>
              <a:gd name="T35" fmla="*/ 2252 h 2448"/>
              <a:gd name="T36" fmla="*/ 1 w 2131"/>
              <a:gd name="T37" fmla="*/ 2177 h 2448"/>
              <a:gd name="T38" fmla="*/ 10 w 2131"/>
              <a:gd name="T39" fmla="*/ 2091 h 2448"/>
              <a:gd name="T40" fmla="*/ 31 w 2131"/>
              <a:gd name="T41" fmla="*/ 1995 h 2448"/>
              <a:gd name="T42" fmla="*/ 63 w 2131"/>
              <a:gd name="T43" fmla="*/ 1892 h 2448"/>
              <a:gd name="T44" fmla="*/ 107 w 2131"/>
              <a:gd name="T45" fmla="*/ 1780 h 2448"/>
              <a:gd name="T46" fmla="*/ 160 w 2131"/>
              <a:gd name="T47" fmla="*/ 1664 h 2448"/>
              <a:gd name="T48" fmla="*/ 225 w 2131"/>
              <a:gd name="T49" fmla="*/ 1541 h 2448"/>
              <a:gd name="T50" fmla="*/ 297 w 2131"/>
              <a:gd name="T51" fmla="*/ 1415 h 2448"/>
              <a:gd name="T52" fmla="*/ 379 w 2131"/>
              <a:gd name="T53" fmla="*/ 1288 h 2448"/>
              <a:gd name="T54" fmla="*/ 468 w 2131"/>
              <a:gd name="T55" fmla="*/ 1159 h 2448"/>
              <a:gd name="T56" fmla="*/ 564 w 2131"/>
              <a:gd name="T57" fmla="*/ 1032 h 2448"/>
              <a:gd name="T58" fmla="*/ 665 w 2131"/>
              <a:gd name="T59" fmla="*/ 906 h 2448"/>
              <a:gd name="T60" fmla="*/ 771 w 2131"/>
              <a:gd name="T61" fmla="*/ 784 h 2448"/>
              <a:gd name="T62" fmla="*/ 879 w 2131"/>
              <a:gd name="T63" fmla="*/ 667 h 2448"/>
              <a:gd name="T64" fmla="*/ 991 w 2131"/>
              <a:gd name="T65" fmla="*/ 556 h 2448"/>
              <a:gd name="T66" fmla="*/ 1102 w 2131"/>
              <a:gd name="T67" fmla="*/ 452 h 2448"/>
              <a:gd name="T68" fmla="*/ 1213 w 2131"/>
              <a:gd name="T69" fmla="*/ 357 h 2448"/>
              <a:gd name="T70" fmla="*/ 1323 w 2131"/>
              <a:gd name="T71" fmla="*/ 271 h 2448"/>
              <a:gd name="T72" fmla="*/ 1430 w 2131"/>
              <a:gd name="T73" fmla="*/ 196 h 2448"/>
              <a:gd name="T74" fmla="*/ 1534 w 2131"/>
              <a:gd name="T75" fmla="*/ 132 h 2448"/>
              <a:gd name="T76" fmla="*/ 1631 w 2131"/>
              <a:gd name="T77" fmla="*/ 80 h 2448"/>
              <a:gd name="T78" fmla="*/ 1722 w 2131"/>
              <a:gd name="T79" fmla="*/ 41 h 2448"/>
              <a:gd name="T80" fmla="*/ 1807 w 2131"/>
              <a:gd name="T81" fmla="*/ 15 h 2448"/>
              <a:gd name="T82" fmla="*/ 1884 w 2131"/>
              <a:gd name="T83" fmla="*/ 2 h 2448"/>
              <a:gd name="T84" fmla="*/ 1950 w 2131"/>
              <a:gd name="T85" fmla="*/ 2 h 2448"/>
              <a:gd name="T86" fmla="*/ 2007 w 2131"/>
              <a:gd name="T87" fmla="*/ 17 h 2448"/>
              <a:gd name="T88" fmla="*/ 2055 w 2131"/>
              <a:gd name="T89" fmla="*/ 44 h 2448"/>
              <a:gd name="T90" fmla="*/ 2091 w 2131"/>
              <a:gd name="T91" fmla="*/ 85 h 2448"/>
              <a:gd name="T92" fmla="*/ 2115 w 2131"/>
              <a:gd name="T93" fmla="*/ 137 h 2448"/>
              <a:gd name="T94" fmla="*/ 2128 w 2131"/>
              <a:gd name="T95" fmla="*/ 203 h 2448"/>
              <a:gd name="T96" fmla="*/ 2130 w 2131"/>
              <a:gd name="T97" fmla="*/ 279 h 2448"/>
              <a:gd name="T98" fmla="*/ 2120 w 2131"/>
              <a:gd name="T99" fmla="*/ 365 h 2448"/>
              <a:gd name="T100" fmla="*/ 2098 w 2131"/>
              <a:gd name="T101" fmla="*/ 461 h 2448"/>
              <a:gd name="T102" fmla="*/ 2065 w 2131"/>
              <a:gd name="T103" fmla="*/ 566 h 2448"/>
              <a:gd name="T104" fmla="*/ 2020 w 2131"/>
              <a:gd name="T105" fmla="*/ 677 h 2448"/>
              <a:gd name="T106" fmla="*/ 1966 w 2131"/>
              <a:gd name="T107" fmla="*/ 795 h 2448"/>
              <a:gd name="T108" fmla="*/ 1901 w 2131"/>
              <a:gd name="T109" fmla="*/ 918 h 2448"/>
              <a:gd name="T110" fmla="*/ 1827 w 2131"/>
              <a:gd name="T111" fmla="*/ 1043 h 2448"/>
              <a:gd name="T112" fmla="*/ 1745 w 2131"/>
              <a:gd name="T113" fmla="*/ 1171 h 2448"/>
              <a:gd name="T114" fmla="*/ 1655 w 2131"/>
              <a:gd name="T115" fmla="*/ 1299 h 2448"/>
              <a:gd name="T116" fmla="*/ 1560 w 2131"/>
              <a:gd name="T117" fmla="*/ 1427 h 2448"/>
              <a:gd name="T118" fmla="*/ 1457 w 2131"/>
              <a:gd name="T119" fmla="*/ 1552 h 2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31" h="2448">
                <a:moveTo>
                  <a:pt x="1457" y="1553"/>
                </a:moveTo>
                <a:lnTo>
                  <a:pt x="1440" y="1573"/>
                </a:lnTo>
                <a:lnTo>
                  <a:pt x="1423" y="1593"/>
                </a:lnTo>
                <a:lnTo>
                  <a:pt x="1405" y="1615"/>
                </a:lnTo>
                <a:lnTo>
                  <a:pt x="1387" y="1635"/>
                </a:lnTo>
                <a:lnTo>
                  <a:pt x="1369" y="1655"/>
                </a:lnTo>
                <a:lnTo>
                  <a:pt x="1351" y="1675"/>
                </a:lnTo>
                <a:lnTo>
                  <a:pt x="1334" y="1695"/>
                </a:lnTo>
                <a:lnTo>
                  <a:pt x="1316" y="1714"/>
                </a:lnTo>
                <a:lnTo>
                  <a:pt x="1297" y="1734"/>
                </a:lnTo>
                <a:lnTo>
                  <a:pt x="1279" y="1753"/>
                </a:lnTo>
                <a:lnTo>
                  <a:pt x="1260" y="1773"/>
                </a:lnTo>
                <a:lnTo>
                  <a:pt x="1242" y="1792"/>
                </a:lnTo>
                <a:lnTo>
                  <a:pt x="1223" y="1810"/>
                </a:lnTo>
                <a:lnTo>
                  <a:pt x="1205" y="1829"/>
                </a:lnTo>
                <a:lnTo>
                  <a:pt x="1187" y="1847"/>
                </a:lnTo>
                <a:lnTo>
                  <a:pt x="1169" y="1866"/>
                </a:lnTo>
                <a:lnTo>
                  <a:pt x="1150" y="1884"/>
                </a:lnTo>
                <a:lnTo>
                  <a:pt x="1131" y="1902"/>
                </a:lnTo>
                <a:lnTo>
                  <a:pt x="1112" y="1920"/>
                </a:lnTo>
                <a:lnTo>
                  <a:pt x="1094" y="1937"/>
                </a:lnTo>
                <a:lnTo>
                  <a:pt x="1075" y="1954"/>
                </a:lnTo>
                <a:lnTo>
                  <a:pt x="1056" y="1972"/>
                </a:lnTo>
                <a:lnTo>
                  <a:pt x="1038" y="1989"/>
                </a:lnTo>
                <a:lnTo>
                  <a:pt x="1020" y="2005"/>
                </a:lnTo>
                <a:lnTo>
                  <a:pt x="1001" y="2021"/>
                </a:lnTo>
                <a:lnTo>
                  <a:pt x="982" y="2038"/>
                </a:lnTo>
                <a:lnTo>
                  <a:pt x="964" y="2053"/>
                </a:lnTo>
                <a:lnTo>
                  <a:pt x="945" y="2069"/>
                </a:lnTo>
                <a:lnTo>
                  <a:pt x="926" y="2084"/>
                </a:lnTo>
                <a:lnTo>
                  <a:pt x="908" y="2100"/>
                </a:lnTo>
                <a:lnTo>
                  <a:pt x="889" y="2114"/>
                </a:lnTo>
                <a:lnTo>
                  <a:pt x="871" y="2129"/>
                </a:lnTo>
                <a:lnTo>
                  <a:pt x="853" y="2143"/>
                </a:lnTo>
                <a:lnTo>
                  <a:pt x="835" y="2157"/>
                </a:lnTo>
                <a:lnTo>
                  <a:pt x="817" y="2171"/>
                </a:lnTo>
                <a:lnTo>
                  <a:pt x="798" y="2185"/>
                </a:lnTo>
                <a:lnTo>
                  <a:pt x="780" y="2197"/>
                </a:lnTo>
                <a:lnTo>
                  <a:pt x="762" y="2210"/>
                </a:lnTo>
                <a:lnTo>
                  <a:pt x="745" y="2222"/>
                </a:lnTo>
                <a:lnTo>
                  <a:pt x="727" y="2235"/>
                </a:lnTo>
                <a:lnTo>
                  <a:pt x="709" y="2247"/>
                </a:lnTo>
                <a:lnTo>
                  <a:pt x="692" y="2258"/>
                </a:lnTo>
                <a:lnTo>
                  <a:pt x="674" y="2270"/>
                </a:lnTo>
                <a:lnTo>
                  <a:pt x="657" y="2280"/>
                </a:lnTo>
                <a:lnTo>
                  <a:pt x="640" y="2291"/>
                </a:lnTo>
                <a:lnTo>
                  <a:pt x="623" y="2301"/>
                </a:lnTo>
                <a:lnTo>
                  <a:pt x="606" y="2311"/>
                </a:lnTo>
                <a:lnTo>
                  <a:pt x="590" y="2321"/>
                </a:lnTo>
                <a:lnTo>
                  <a:pt x="573" y="2330"/>
                </a:lnTo>
                <a:lnTo>
                  <a:pt x="556" y="2339"/>
                </a:lnTo>
                <a:lnTo>
                  <a:pt x="540" y="2348"/>
                </a:lnTo>
                <a:lnTo>
                  <a:pt x="524" y="2357"/>
                </a:lnTo>
                <a:lnTo>
                  <a:pt x="507" y="2365"/>
                </a:lnTo>
                <a:lnTo>
                  <a:pt x="492" y="2372"/>
                </a:lnTo>
                <a:lnTo>
                  <a:pt x="476" y="2379"/>
                </a:lnTo>
                <a:lnTo>
                  <a:pt x="461" y="2386"/>
                </a:lnTo>
                <a:lnTo>
                  <a:pt x="446" y="2393"/>
                </a:lnTo>
                <a:lnTo>
                  <a:pt x="431" y="2399"/>
                </a:lnTo>
                <a:lnTo>
                  <a:pt x="416" y="2405"/>
                </a:lnTo>
                <a:lnTo>
                  <a:pt x="402" y="2411"/>
                </a:lnTo>
                <a:lnTo>
                  <a:pt x="387" y="2415"/>
                </a:lnTo>
                <a:lnTo>
                  <a:pt x="373" y="2421"/>
                </a:lnTo>
                <a:lnTo>
                  <a:pt x="358" y="2424"/>
                </a:lnTo>
                <a:lnTo>
                  <a:pt x="345" y="2428"/>
                </a:lnTo>
                <a:lnTo>
                  <a:pt x="330" y="2432"/>
                </a:lnTo>
                <a:lnTo>
                  <a:pt x="317" y="2435"/>
                </a:lnTo>
                <a:lnTo>
                  <a:pt x="305" y="2438"/>
                </a:lnTo>
                <a:lnTo>
                  <a:pt x="291" y="2441"/>
                </a:lnTo>
                <a:lnTo>
                  <a:pt x="279" y="2443"/>
                </a:lnTo>
                <a:lnTo>
                  <a:pt x="266" y="2445"/>
                </a:lnTo>
                <a:lnTo>
                  <a:pt x="254" y="2446"/>
                </a:lnTo>
                <a:lnTo>
                  <a:pt x="242" y="2447"/>
                </a:lnTo>
                <a:lnTo>
                  <a:pt x="230" y="2447"/>
                </a:lnTo>
                <a:lnTo>
                  <a:pt x="219" y="2448"/>
                </a:lnTo>
                <a:lnTo>
                  <a:pt x="208" y="2448"/>
                </a:lnTo>
                <a:lnTo>
                  <a:pt x="197" y="2447"/>
                </a:lnTo>
                <a:lnTo>
                  <a:pt x="186" y="2446"/>
                </a:lnTo>
                <a:lnTo>
                  <a:pt x="176" y="2445"/>
                </a:lnTo>
                <a:lnTo>
                  <a:pt x="166" y="2444"/>
                </a:lnTo>
                <a:lnTo>
                  <a:pt x="156" y="2442"/>
                </a:lnTo>
                <a:lnTo>
                  <a:pt x="147" y="2439"/>
                </a:lnTo>
                <a:lnTo>
                  <a:pt x="137" y="2436"/>
                </a:lnTo>
                <a:lnTo>
                  <a:pt x="128" y="2434"/>
                </a:lnTo>
                <a:lnTo>
                  <a:pt x="119" y="2431"/>
                </a:lnTo>
                <a:lnTo>
                  <a:pt x="111" y="2426"/>
                </a:lnTo>
                <a:lnTo>
                  <a:pt x="103" y="2422"/>
                </a:lnTo>
                <a:lnTo>
                  <a:pt x="94" y="2417"/>
                </a:lnTo>
                <a:lnTo>
                  <a:pt x="88" y="2413"/>
                </a:lnTo>
                <a:lnTo>
                  <a:pt x="80" y="2407"/>
                </a:lnTo>
                <a:lnTo>
                  <a:pt x="73" y="2402"/>
                </a:lnTo>
                <a:lnTo>
                  <a:pt x="66" y="2396"/>
                </a:lnTo>
                <a:lnTo>
                  <a:pt x="60" y="2389"/>
                </a:lnTo>
                <a:lnTo>
                  <a:pt x="54" y="2383"/>
                </a:lnTo>
                <a:lnTo>
                  <a:pt x="49" y="2375"/>
                </a:lnTo>
                <a:lnTo>
                  <a:pt x="43" y="2368"/>
                </a:lnTo>
                <a:lnTo>
                  <a:pt x="37" y="2360"/>
                </a:lnTo>
                <a:lnTo>
                  <a:pt x="33" y="2352"/>
                </a:lnTo>
                <a:lnTo>
                  <a:pt x="29" y="2344"/>
                </a:lnTo>
                <a:lnTo>
                  <a:pt x="24" y="2335"/>
                </a:lnTo>
                <a:lnTo>
                  <a:pt x="21" y="2326"/>
                </a:lnTo>
                <a:lnTo>
                  <a:pt x="17" y="2316"/>
                </a:lnTo>
                <a:lnTo>
                  <a:pt x="14" y="2306"/>
                </a:lnTo>
                <a:lnTo>
                  <a:pt x="11" y="2296"/>
                </a:lnTo>
                <a:lnTo>
                  <a:pt x="9" y="2286"/>
                </a:lnTo>
                <a:lnTo>
                  <a:pt x="6" y="2275"/>
                </a:lnTo>
                <a:lnTo>
                  <a:pt x="5" y="2264"/>
                </a:lnTo>
                <a:lnTo>
                  <a:pt x="3" y="2252"/>
                </a:lnTo>
                <a:lnTo>
                  <a:pt x="2" y="2240"/>
                </a:lnTo>
                <a:lnTo>
                  <a:pt x="1" y="2228"/>
                </a:lnTo>
                <a:lnTo>
                  <a:pt x="1" y="2216"/>
                </a:lnTo>
                <a:lnTo>
                  <a:pt x="0" y="2203"/>
                </a:lnTo>
                <a:lnTo>
                  <a:pt x="1" y="2190"/>
                </a:lnTo>
                <a:lnTo>
                  <a:pt x="1" y="2177"/>
                </a:lnTo>
                <a:lnTo>
                  <a:pt x="2" y="2163"/>
                </a:lnTo>
                <a:lnTo>
                  <a:pt x="3" y="2149"/>
                </a:lnTo>
                <a:lnTo>
                  <a:pt x="4" y="2136"/>
                </a:lnTo>
                <a:lnTo>
                  <a:pt x="5" y="2121"/>
                </a:lnTo>
                <a:lnTo>
                  <a:pt x="7" y="2105"/>
                </a:lnTo>
                <a:lnTo>
                  <a:pt x="10" y="2091"/>
                </a:lnTo>
                <a:lnTo>
                  <a:pt x="13" y="2075"/>
                </a:lnTo>
                <a:lnTo>
                  <a:pt x="15" y="2060"/>
                </a:lnTo>
                <a:lnTo>
                  <a:pt x="19" y="2044"/>
                </a:lnTo>
                <a:lnTo>
                  <a:pt x="23" y="2029"/>
                </a:lnTo>
                <a:lnTo>
                  <a:pt x="26" y="2012"/>
                </a:lnTo>
                <a:lnTo>
                  <a:pt x="31" y="1995"/>
                </a:lnTo>
                <a:lnTo>
                  <a:pt x="35" y="1979"/>
                </a:lnTo>
                <a:lnTo>
                  <a:pt x="41" y="1962"/>
                </a:lnTo>
                <a:lnTo>
                  <a:pt x="45" y="1945"/>
                </a:lnTo>
                <a:lnTo>
                  <a:pt x="51" y="1927"/>
                </a:lnTo>
                <a:lnTo>
                  <a:pt x="56" y="1910"/>
                </a:lnTo>
                <a:lnTo>
                  <a:pt x="63" y="1892"/>
                </a:lnTo>
                <a:lnTo>
                  <a:pt x="70" y="1874"/>
                </a:lnTo>
                <a:lnTo>
                  <a:pt x="76" y="1856"/>
                </a:lnTo>
                <a:lnTo>
                  <a:pt x="83" y="1837"/>
                </a:lnTo>
                <a:lnTo>
                  <a:pt x="91" y="1818"/>
                </a:lnTo>
                <a:lnTo>
                  <a:pt x="99" y="1799"/>
                </a:lnTo>
                <a:lnTo>
                  <a:pt x="107" y="1780"/>
                </a:lnTo>
                <a:lnTo>
                  <a:pt x="114" y="1761"/>
                </a:lnTo>
                <a:lnTo>
                  <a:pt x="123" y="1743"/>
                </a:lnTo>
                <a:lnTo>
                  <a:pt x="132" y="1723"/>
                </a:lnTo>
                <a:lnTo>
                  <a:pt x="141" y="1704"/>
                </a:lnTo>
                <a:lnTo>
                  <a:pt x="151" y="1684"/>
                </a:lnTo>
                <a:lnTo>
                  <a:pt x="160" y="1664"/>
                </a:lnTo>
                <a:lnTo>
                  <a:pt x="170" y="1643"/>
                </a:lnTo>
                <a:lnTo>
                  <a:pt x="180" y="1623"/>
                </a:lnTo>
                <a:lnTo>
                  <a:pt x="191" y="1603"/>
                </a:lnTo>
                <a:lnTo>
                  <a:pt x="202" y="1582"/>
                </a:lnTo>
                <a:lnTo>
                  <a:pt x="212" y="1562"/>
                </a:lnTo>
                <a:lnTo>
                  <a:pt x="225" y="1541"/>
                </a:lnTo>
                <a:lnTo>
                  <a:pt x="236" y="1521"/>
                </a:lnTo>
                <a:lnTo>
                  <a:pt x="248" y="1500"/>
                </a:lnTo>
                <a:lnTo>
                  <a:pt x="259" y="1479"/>
                </a:lnTo>
                <a:lnTo>
                  <a:pt x="272" y="1458"/>
                </a:lnTo>
                <a:lnTo>
                  <a:pt x="285" y="1436"/>
                </a:lnTo>
                <a:lnTo>
                  <a:pt x="297" y="1415"/>
                </a:lnTo>
                <a:lnTo>
                  <a:pt x="310" y="1394"/>
                </a:lnTo>
                <a:lnTo>
                  <a:pt x="324" y="1373"/>
                </a:lnTo>
                <a:lnTo>
                  <a:pt x="337" y="1352"/>
                </a:lnTo>
                <a:lnTo>
                  <a:pt x="350" y="1331"/>
                </a:lnTo>
                <a:lnTo>
                  <a:pt x="365" y="1309"/>
                </a:lnTo>
                <a:lnTo>
                  <a:pt x="379" y="1288"/>
                </a:lnTo>
                <a:lnTo>
                  <a:pt x="393" y="1266"/>
                </a:lnTo>
                <a:lnTo>
                  <a:pt x="408" y="1245"/>
                </a:lnTo>
                <a:lnTo>
                  <a:pt x="423" y="1224"/>
                </a:lnTo>
                <a:lnTo>
                  <a:pt x="437" y="1203"/>
                </a:lnTo>
                <a:lnTo>
                  <a:pt x="453" y="1180"/>
                </a:lnTo>
                <a:lnTo>
                  <a:pt x="468" y="1159"/>
                </a:lnTo>
                <a:lnTo>
                  <a:pt x="484" y="1138"/>
                </a:lnTo>
                <a:lnTo>
                  <a:pt x="500" y="1117"/>
                </a:lnTo>
                <a:lnTo>
                  <a:pt x="515" y="1096"/>
                </a:lnTo>
                <a:lnTo>
                  <a:pt x="531" y="1075"/>
                </a:lnTo>
                <a:lnTo>
                  <a:pt x="547" y="1053"/>
                </a:lnTo>
                <a:lnTo>
                  <a:pt x="564" y="1032"/>
                </a:lnTo>
                <a:lnTo>
                  <a:pt x="580" y="1011"/>
                </a:lnTo>
                <a:lnTo>
                  <a:pt x="596" y="990"/>
                </a:lnTo>
                <a:lnTo>
                  <a:pt x="614" y="969"/>
                </a:lnTo>
                <a:lnTo>
                  <a:pt x="631" y="948"/>
                </a:lnTo>
                <a:lnTo>
                  <a:pt x="648" y="927"/>
                </a:lnTo>
                <a:lnTo>
                  <a:pt x="665" y="906"/>
                </a:lnTo>
                <a:lnTo>
                  <a:pt x="682" y="885"/>
                </a:lnTo>
                <a:lnTo>
                  <a:pt x="700" y="865"/>
                </a:lnTo>
                <a:lnTo>
                  <a:pt x="718" y="844"/>
                </a:lnTo>
                <a:lnTo>
                  <a:pt x="736" y="824"/>
                </a:lnTo>
                <a:lnTo>
                  <a:pt x="752" y="804"/>
                </a:lnTo>
                <a:lnTo>
                  <a:pt x="771" y="784"/>
                </a:lnTo>
                <a:lnTo>
                  <a:pt x="789" y="764"/>
                </a:lnTo>
                <a:lnTo>
                  <a:pt x="807" y="744"/>
                </a:lnTo>
                <a:lnTo>
                  <a:pt x="825" y="725"/>
                </a:lnTo>
                <a:lnTo>
                  <a:pt x="843" y="705"/>
                </a:lnTo>
                <a:lnTo>
                  <a:pt x="861" y="686"/>
                </a:lnTo>
                <a:lnTo>
                  <a:pt x="879" y="667"/>
                </a:lnTo>
                <a:lnTo>
                  <a:pt x="898" y="648"/>
                </a:lnTo>
                <a:lnTo>
                  <a:pt x="916" y="629"/>
                </a:lnTo>
                <a:lnTo>
                  <a:pt x="935" y="610"/>
                </a:lnTo>
                <a:lnTo>
                  <a:pt x="954" y="591"/>
                </a:lnTo>
                <a:lnTo>
                  <a:pt x="972" y="574"/>
                </a:lnTo>
                <a:lnTo>
                  <a:pt x="991" y="556"/>
                </a:lnTo>
                <a:lnTo>
                  <a:pt x="1010" y="538"/>
                </a:lnTo>
                <a:lnTo>
                  <a:pt x="1027" y="520"/>
                </a:lnTo>
                <a:lnTo>
                  <a:pt x="1046" y="502"/>
                </a:lnTo>
                <a:lnTo>
                  <a:pt x="1065" y="486"/>
                </a:lnTo>
                <a:lnTo>
                  <a:pt x="1084" y="469"/>
                </a:lnTo>
                <a:lnTo>
                  <a:pt x="1102" y="452"/>
                </a:lnTo>
                <a:lnTo>
                  <a:pt x="1121" y="436"/>
                </a:lnTo>
                <a:lnTo>
                  <a:pt x="1140" y="419"/>
                </a:lnTo>
                <a:lnTo>
                  <a:pt x="1159" y="403"/>
                </a:lnTo>
                <a:lnTo>
                  <a:pt x="1177" y="388"/>
                </a:lnTo>
                <a:lnTo>
                  <a:pt x="1195" y="372"/>
                </a:lnTo>
                <a:lnTo>
                  <a:pt x="1213" y="357"/>
                </a:lnTo>
                <a:lnTo>
                  <a:pt x="1232" y="342"/>
                </a:lnTo>
                <a:lnTo>
                  <a:pt x="1251" y="328"/>
                </a:lnTo>
                <a:lnTo>
                  <a:pt x="1269" y="313"/>
                </a:lnTo>
                <a:lnTo>
                  <a:pt x="1287" y="299"/>
                </a:lnTo>
                <a:lnTo>
                  <a:pt x="1306" y="284"/>
                </a:lnTo>
                <a:lnTo>
                  <a:pt x="1323" y="271"/>
                </a:lnTo>
                <a:lnTo>
                  <a:pt x="1341" y="257"/>
                </a:lnTo>
                <a:lnTo>
                  <a:pt x="1359" y="245"/>
                </a:lnTo>
                <a:lnTo>
                  <a:pt x="1377" y="232"/>
                </a:lnTo>
                <a:lnTo>
                  <a:pt x="1395" y="220"/>
                </a:lnTo>
                <a:lnTo>
                  <a:pt x="1413" y="207"/>
                </a:lnTo>
                <a:lnTo>
                  <a:pt x="1430" y="196"/>
                </a:lnTo>
                <a:lnTo>
                  <a:pt x="1448" y="184"/>
                </a:lnTo>
                <a:lnTo>
                  <a:pt x="1465" y="173"/>
                </a:lnTo>
                <a:lnTo>
                  <a:pt x="1483" y="163"/>
                </a:lnTo>
                <a:lnTo>
                  <a:pt x="1499" y="152"/>
                </a:lnTo>
                <a:lnTo>
                  <a:pt x="1516" y="142"/>
                </a:lnTo>
                <a:lnTo>
                  <a:pt x="1534" y="132"/>
                </a:lnTo>
                <a:lnTo>
                  <a:pt x="1551" y="123"/>
                </a:lnTo>
                <a:lnTo>
                  <a:pt x="1566" y="114"/>
                </a:lnTo>
                <a:lnTo>
                  <a:pt x="1583" y="105"/>
                </a:lnTo>
                <a:lnTo>
                  <a:pt x="1600" y="96"/>
                </a:lnTo>
                <a:lnTo>
                  <a:pt x="1615" y="88"/>
                </a:lnTo>
                <a:lnTo>
                  <a:pt x="1631" y="80"/>
                </a:lnTo>
                <a:lnTo>
                  <a:pt x="1646" y="73"/>
                </a:lnTo>
                <a:lnTo>
                  <a:pt x="1662" y="66"/>
                </a:lnTo>
                <a:lnTo>
                  <a:pt x="1678" y="59"/>
                </a:lnTo>
                <a:lnTo>
                  <a:pt x="1693" y="53"/>
                </a:lnTo>
                <a:lnTo>
                  <a:pt x="1708" y="47"/>
                </a:lnTo>
                <a:lnTo>
                  <a:pt x="1722" y="41"/>
                </a:lnTo>
                <a:lnTo>
                  <a:pt x="1738" y="36"/>
                </a:lnTo>
                <a:lnTo>
                  <a:pt x="1751" y="30"/>
                </a:lnTo>
                <a:lnTo>
                  <a:pt x="1766" y="26"/>
                </a:lnTo>
                <a:lnTo>
                  <a:pt x="1780" y="23"/>
                </a:lnTo>
                <a:lnTo>
                  <a:pt x="1793" y="18"/>
                </a:lnTo>
                <a:lnTo>
                  <a:pt x="1807" y="15"/>
                </a:lnTo>
                <a:lnTo>
                  <a:pt x="1820" y="11"/>
                </a:lnTo>
                <a:lnTo>
                  <a:pt x="1833" y="9"/>
                </a:lnTo>
                <a:lnTo>
                  <a:pt x="1846" y="7"/>
                </a:lnTo>
                <a:lnTo>
                  <a:pt x="1859" y="5"/>
                </a:lnTo>
                <a:lnTo>
                  <a:pt x="1871" y="4"/>
                </a:lnTo>
                <a:lnTo>
                  <a:pt x="1884" y="2"/>
                </a:lnTo>
                <a:lnTo>
                  <a:pt x="1895" y="1"/>
                </a:lnTo>
                <a:lnTo>
                  <a:pt x="1907" y="0"/>
                </a:lnTo>
                <a:lnTo>
                  <a:pt x="1918" y="0"/>
                </a:lnTo>
                <a:lnTo>
                  <a:pt x="1929" y="1"/>
                </a:lnTo>
                <a:lnTo>
                  <a:pt x="1939" y="1"/>
                </a:lnTo>
                <a:lnTo>
                  <a:pt x="1950" y="2"/>
                </a:lnTo>
                <a:lnTo>
                  <a:pt x="1960" y="4"/>
                </a:lnTo>
                <a:lnTo>
                  <a:pt x="1970" y="6"/>
                </a:lnTo>
                <a:lnTo>
                  <a:pt x="1980" y="8"/>
                </a:lnTo>
                <a:lnTo>
                  <a:pt x="1989" y="10"/>
                </a:lnTo>
                <a:lnTo>
                  <a:pt x="1998" y="14"/>
                </a:lnTo>
                <a:lnTo>
                  <a:pt x="2007" y="17"/>
                </a:lnTo>
                <a:lnTo>
                  <a:pt x="2016" y="20"/>
                </a:lnTo>
                <a:lnTo>
                  <a:pt x="2024" y="25"/>
                </a:lnTo>
                <a:lnTo>
                  <a:pt x="2033" y="29"/>
                </a:lnTo>
                <a:lnTo>
                  <a:pt x="2041" y="34"/>
                </a:lnTo>
                <a:lnTo>
                  <a:pt x="2047" y="38"/>
                </a:lnTo>
                <a:lnTo>
                  <a:pt x="2055" y="44"/>
                </a:lnTo>
                <a:lnTo>
                  <a:pt x="2062" y="50"/>
                </a:lnTo>
                <a:lnTo>
                  <a:pt x="2067" y="56"/>
                </a:lnTo>
                <a:lnTo>
                  <a:pt x="2074" y="63"/>
                </a:lnTo>
                <a:lnTo>
                  <a:pt x="2080" y="69"/>
                </a:lnTo>
                <a:lnTo>
                  <a:pt x="2085" y="77"/>
                </a:lnTo>
                <a:lnTo>
                  <a:pt x="2091" y="85"/>
                </a:lnTo>
                <a:lnTo>
                  <a:pt x="2095" y="93"/>
                </a:lnTo>
                <a:lnTo>
                  <a:pt x="2100" y="100"/>
                </a:lnTo>
                <a:lnTo>
                  <a:pt x="2104" y="109"/>
                </a:lnTo>
                <a:lnTo>
                  <a:pt x="2108" y="118"/>
                </a:lnTo>
                <a:lnTo>
                  <a:pt x="2112" y="128"/>
                </a:lnTo>
                <a:lnTo>
                  <a:pt x="2115" y="137"/>
                </a:lnTo>
                <a:lnTo>
                  <a:pt x="2118" y="147"/>
                </a:lnTo>
                <a:lnTo>
                  <a:pt x="2121" y="157"/>
                </a:lnTo>
                <a:lnTo>
                  <a:pt x="2123" y="168"/>
                </a:lnTo>
                <a:lnTo>
                  <a:pt x="2125" y="180"/>
                </a:lnTo>
                <a:lnTo>
                  <a:pt x="2127" y="191"/>
                </a:lnTo>
                <a:lnTo>
                  <a:pt x="2128" y="203"/>
                </a:lnTo>
                <a:lnTo>
                  <a:pt x="2130" y="214"/>
                </a:lnTo>
                <a:lnTo>
                  <a:pt x="2131" y="226"/>
                </a:lnTo>
                <a:lnTo>
                  <a:pt x="2131" y="240"/>
                </a:lnTo>
                <a:lnTo>
                  <a:pt x="2131" y="252"/>
                </a:lnTo>
                <a:lnTo>
                  <a:pt x="2131" y="265"/>
                </a:lnTo>
                <a:lnTo>
                  <a:pt x="2130" y="279"/>
                </a:lnTo>
                <a:lnTo>
                  <a:pt x="2130" y="292"/>
                </a:lnTo>
                <a:lnTo>
                  <a:pt x="2128" y="306"/>
                </a:lnTo>
                <a:lnTo>
                  <a:pt x="2126" y="321"/>
                </a:lnTo>
                <a:lnTo>
                  <a:pt x="2124" y="335"/>
                </a:lnTo>
                <a:lnTo>
                  <a:pt x="2122" y="350"/>
                </a:lnTo>
                <a:lnTo>
                  <a:pt x="2120" y="365"/>
                </a:lnTo>
                <a:lnTo>
                  <a:pt x="2117" y="381"/>
                </a:lnTo>
                <a:lnTo>
                  <a:pt x="2114" y="397"/>
                </a:lnTo>
                <a:lnTo>
                  <a:pt x="2111" y="412"/>
                </a:lnTo>
                <a:lnTo>
                  <a:pt x="2106" y="428"/>
                </a:lnTo>
                <a:lnTo>
                  <a:pt x="2103" y="444"/>
                </a:lnTo>
                <a:lnTo>
                  <a:pt x="2098" y="461"/>
                </a:lnTo>
                <a:lnTo>
                  <a:pt x="2093" y="478"/>
                </a:lnTo>
                <a:lnTo>
                  <a:pt x="2088" y="496"/>
                </a:lnTo>
                <a:lnTo>
                  <a:pt x="2083" y="512"/>
                </a:lnTo>
                <a:lnTo>
                  <a:pt x="2077" y="530"/>
                </a:lnTo>
                <a:lnTo>
                  <a:pt x="2071" y="548"/>
                </a:lnTo>
                <a:lnTo>
                  <a:pt x="2065" y="566"/>
                </a:lnTo>
                <a:lnTo>
                  <a:pt x="2058" y="584"/>
                </a:lnTo>
                <a:lnTo>
                  <a:pt x="2052" y="603"/>
                </a:lnTo>
                <a:lnTo>
                  <a:pt x="2044" y="620"/>
                </a:lnTo>
                <a:lnTo>
                  <a:pt x="2036" y="639"/>
                </a:lnTo>
                <a:lnTo>
                  <a:pt x="2028" y="658"/>
                </a:lnTo>
                <a:lnTo>
                  <a:pt x="2020" y="677"/>
                </a:lnTo>
                <a:lnTo>
                  <a:pt x="2013" y="696"/>
                </a:lnTo>
                <a:lnTo>
                  <a:pt x="2004" y="716"/>
                </a:lnTo>
                <a:lnTo>
                  <a:pt x="1995" y="735"/>
                </a:lnTo>
                <a:lnTo>
                  <a:pt x="1985" y="755"/>
                </a:lnTo>
                <a:lnTo>
                  <a:pt x="1976" y="775"/>
                </a:lnTo>
                <a:lnTo>
                  <a:pt x="1966" y="795"/>
                </a:lnTo>
                <a:lnTo>
                  <a:pt x="1956" y="815"/>
                </a:lnTo>
                <a:lnTo>
                  <a:pt x="1945" y="835"/>
                </a:lnTo>
                <a:lnTo>
                  <a:pt x="1935" y="856"/>
                </a:lnTo>
                <a:lnTo>
                  <a:pt x="1924" y="876"/>
                </a:lnTo>
                <a:lnTo>
                  <a:pt x="1912" y="896"/>
                </a:lnTo>
                <a:lnTo>
                  <a:pt x="1901" y="918"/>
                </a:lnTo>
                <a:lnTo>
                  <a:pt x="1889" y="939"/>
                </a:lnTo>
                <a:lnTo>
                  <a:pt x="1878" y="959"/>
                </a:lnTo>
                <a:lnTo>
                  <a:pt x="1866" y="980"/>
                </a:lnTo>
                <a:lnTo>
                  <a:pt x="1852" y="1001"/>
                </a:lnTo>
                <a:lnTo>
                  <a:pt x="1840" y="1022"/>
                </a:lnTo>
                <a:lnTo>
                  <a:pt x="1827" y="1043"/>
                </a:lnTo>
                <a:lnTo>
                  <a:pt x="1815" y="1065"/>
                </a:lnTo>
                <a:lnTo>
                  <a:pt x="1801" y="1086"/>
                </a:lnTo>
                <a:lnTo>
                  <a:pt x="1787" y="1107"/>
                </a:lnTo>
                <a:lnTo>
                  <a:pt x="1773" y="1128"/>
                </a:lnTo>
                <a:lnTo>
                  <a:pt x="1759" y="1150"/>
                </a:lnTo>
                <a:lnTo>
                  <a:pt x="1745" y="1171"/>
                </a:lnTo>
                <a:lnTo>
                  <a:pt x="1731" y="1193"/>
                </a:lnTo>
                <a:lnTo>
                  <a:pt x="1715" y="1214"/>
                </a:lnTo>
                <a:lnTo>
                  <a:pt x="1701" y="1236"/>
                </a:lnTo>
                <a:lnTo>
                  <a:pt x="1686" y="1257"/>
                </a:lnTo>
                <a:lnTo>
                  <a:pt x="1671" y="1278"/>
                </a:lnTo>
                <a:lnTo>
                  <a:pt x="1655" y="1299"/>
                </a:lnTo>
                <a:lnTo>
                  <a:pt x="1640" y="1321"/>
                </a:lnTo>
                <a:lnTo>
                  <a:pt x="1624" y="1343"/>
                </a:lnTo>
                <a:lnTo>
                  <a:pt x="1607" y="1364"/>
                </a:lnTo>
                <a:lnTo>
                  <a:pt x="1592" y="1385"/>
                </a:lnTo>
                <a:lnTo>
                  <a:pt x="1575" y="1406"/>
                </a:lnTo>
                <a:lnTo>
                  <a:pt x="1560" y="1427"/>
                </a:lnTo>
                <a:lnTo>
                  <a:pt x="1543" y="1449"/>
                </a:lnTo>
                <a:lnTo>
                  <a:pt x="1526" y="1470"/>
                </a:lnTo>
                <a:lnTo>
                  <a:pt x="1508" y="1491"/>
                </a:lnTo>
                <a:lnTo>
                  <a:pt x="1492" y="1511"/>
                </a:lnTo>
                <a:lnTo>
                  <a:pt x="1475" y="1532"/>
                </a:lnTo>
                <a:lnTo>
                  <a:pt x="1457" y="1552"/>
                </a:lnTo>
                <a:lnTo>
                  <a:pt x="1457" y="1553"/>
                </a:lnTo>
                <a:close/>
              </a:path>
            </a:pathLst>
          </a:custGeom>
          <a:solidFill>
            <a:srgbClr val="B2B2B2"/>
          </a:solidFill>
          <a:ln w="333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0759" name="Freeform 7"/>
          <p:cNvSpPr>
            <a:spLocks/>
          </p:cNvSpPr>
          <p:nvPr/>
        </p:nvSpPr>
        <p:spPr bwMode="auto">
          <a:xfrm rot="-881303">
            <a:off x="342900" y="3895725"/>
            <a:ext cx="522288" cy="604838"/>
          </a:xfrm>
          <a:custGeom>
            <a:avLst/>
            <a:gdLst>
              <a:gd name="T0" fmla="*/ 1370 w 2131"/>
              <a:gd name="T1" fmla="*/ 1654 h 2447"/>
              <a:gd name="T2" fmla="*/ 1260 w 2131"/>
              <a:gd name="T3" fmla="*/ 1772 h 2447"/>
              <a:gd name="T4" fmla="*/ 1150 w 2131"/>
              <a:gd name="T5" fmla="*/ 1883 h 2447"/>
              <a:gd name="T6" fmla="*/ 1038 w 2131"/>
              <a:gd name="T7" fmla="*/ 1988 h 2447"/>
              <a:gd name="T8" fmla="*/ 926 w 2131"/>
              <a:gd name="T9" fmla="*/ 2083 h 2447"/>
              <a:gd name="T10" fmla="*/ 816 w 2131"/>
              <a:gd name="T11" fmla="*/ 2170 h 2447"/>
              <a:gd name="T12" fmla="*/ 709 w 2131"/>
              <a:gd name="T13" fmla="*/ 2246 h 2447"/>
              <a:gd name="T14" fmla="*/ 606 w 2131"/>
              <a:gd name="T15" fmla="*/ 2312 h 2447"/>
              <a:gd name="T16" fmla="*/ 508 w 2131"/>
              <a:gd name="T17" fmla="*/ 2364 h 2447"/>
              <a:gd name="T18" fmla="*/ 415 w 2131"/>
              <a:gd name="T19" fmla="*/ 2404 h 2447"/>
              <a:gd name="T20" fmla="*/ 331 w 2131"/>
              <a:gd name="T21" fmla="*/ 2432 h 2447"/>
              <a:gd name="T22" fmla="*/ 254 w 2131"/>
              <a:gd name="T23" fmla="*/ 2445 h 2447"/>
              <a:gd name="T24" fmla="*/ 186 w 2131"/>
              <a:gd name="T25" fmla="*/ 2446 h 2447"/>
              <a:gd name="T26" fmla="*/ 128 w 2131"/>
              <a:gd name="T27" fmla="*/ 2433 h 2447"/>
              <a:gd name="T28" fmla="*/ 80 w 2131"/>
              <a:gd name="T29" fmla="*/ 2407 h 2447"/>
              <a:gd name="T30" fmla="*/ 43 w 2131"/>
              <a:gd name="T31" fmla="*/ 2367 h 2447"/>
              <a:gd name="T32" fmla="*/ 18 w 2131"/>
              <a:gd name="T33" fmla="*/ 2316 h 2447"/>
              <a:gd name="T34" fmla="*/ 3 w 2131"/>
              <a:gd name="T35" fmla="*/ 2252 h 2447"/>
              <a:gd name="T36" fmla="*/ 1 w 2131"/>
              <a:gd name="T37" fmla="*/ 2177 h 2447"/>
              <a:gd name="T38" fmla="*/ 10 w 2131"/>
              <a:gd name="T39" fmla="*/ 2090 h 2447"/>
              <a:gd name="T40" fmla="*/ 31 w 2131"/>
              <a:gd name="T41" fmla="*/ 1995 h 2447"/>
              <a:gd name="T42" fmla="*/ 63 w 2131"/>
              <a:gd name="T43" fmla="*/ 1892 h 2447"/>
              <a:gd name="T44" fmla="*/ 106 w 2131"/>
              <a:gd name="T45" fmla="*/ 1781 h 2447"/>
              <a:gd name="T46" fmla="*/ 160 w 2131"/>
              <a:gd name="T47" fmla="*/ 1663 h 2447"/>
              <a:gd name="T48" fmla="*/ 224 w 2131"/>
              <a:gd name="T49" fmla="*/ 1541 h 2447"/>
              <a:gd name="T50" fmla="*/ 297 w 2131"/>
              <a:gd name="T51" fmla="*/ 1415 h 2447"/>
              <a:gd name="T52" fmla="*/ 379 w 2131"/>
              <a:gd name="T53" fmla="*/ 1287 h 2447"/>
              <a:gd name="T54" fmla="*/ 468 w 2131"/>
              <a:gd name="T55" fmla="*/ 1159 h 2447"/>
              <a:gd name="T56" fmla="*/ 563 w 2131"/>
              <a:gd name="T57" fmla="*/ 1031 h 2447"/>
              <a:gd name="T58" fmla="*/ 665 w 2131"/>
              <a:gd name="T59" fmla="*/ 906 h 2447"/>
              <a:gd name="T60" fmla="*/ 771 w 2131"/>
              <a:gd name="T61" fmla="*/ 784 h 2447"/>
              <a:gd name="T62" fmla="*/ 880 w 2131"/>
              <a:gd name="T63" fmla="*/ 666 h 2447"/>
              <a:gd name="T64" fmla="*/ 991 w 2131"/>
              <a:gd name="T65" fmla="*/ 555 h 2447"/>
              <a:gd name="T66" fmla="*/ 1102 w 2131"/>
              <a:gd name="T67" fmla="*/ 451 h 2447"/>
              <a:gd name="T68" fmla="*/ 1214 w 2131"/>
              <a:gd name="T69" fmla="*/ 357 h 2447"/>
              <a:gd name="T70" fmla="*/ 1324 w 2131"/>
              <a:gd name="T71" fmla="*/ 271 h 2447"/>
              <a:gd name="T72" fmla="*/ 1431 w 2131"/>
              <a:gd name="T73" fmla="*/ 195 h 2447"/>
              <a:gd name="T74" fmla="*/ 1533 w 2131"/>
              <a:gd name="T75" fmla="*/ 132 h 2447"/>
              <a:gd name="T76" fmla="*/ 1631 w 2131"/>
              <a:gd name="T77" fmla="*/ 79 h 2447"/>
              <a:gd name="T78" fmla="*/ 1722 w 2131"/>
              <a:gd name="T79" fmla="*/ 41 h 2447"/>
              <a:gd name="T80" fmla="*/ 1807 w 2131"/>
              <a:gd name="T81" fmla="*/ 15 h 2447"/>
              <a:gd name="T82" fmla="*/ 1883 w 2131"/>
              <a:gd name="T83" fmla="*/ 2 h 2447"/>
              <a:gd name="T84" fmla="*/ 1950 w 2131"/>
              <a:gd name="T85" fmla="*/ 3 h 2447"/>
              <a:gd name="T86" fmla="*/ 2008 w 2131"/>
              <a:gd name="T87" fmla="*/ 16 h 2447"/>
              <a:gd name="T88" fmla="*/ 2054 w 2131"/>
              <a:gd name="T89" fmla="*/ 44 h 2447"/>
              <a:gd name="T90" fmla="*/ 2091 w 2131"/>
              <a:gd name="T91" fmla="*/ 84 h 2447"/>
              <a:gd name="T92" fmla="*/ 2116 w 2131"/>
              <a:gd name="T93" fmla="*/ 137 h 2447"/>
              <a:gd name="T94" fmla="*/ 2129 w 2131"/>
              <a:gd name="T95" fmla="*/ 202 h 2447"/>
              <a:gd name="T96" fmla="*/ 2130 w 2131"/>
              <a:gd name="T97" fmla="*/ 278 h 2447"/>
              <a:gd name="T98" fmla="*/ 2120 w 2131"/>
              <a:gd name="T99" fmla="*/ 364 h 2447"/>
              <a:gd name="T100" fmla="*/ 2098 w 2131"/>
              <a:gd name="T101" fmla="*/ 461 h 2447"/>
              <a:gd name="T102" fmla="*/ 2064 w 2131"/>
              <a:gd name="T103" fmla="*/ 565 h 2447"/>
              <a:gd name="T104" fmla="*/ 2021 w 2131"/>
              <a:gd name="T105" fmla="*/ 677 h 2447"/>
              <a:gd name="T106" fmla="*/ 1966 w 2131"/>
              <a:gd name="T107" fmla="*/ 794 h 2447"/>
              <a:gd name="T108" fmla="*/ 1901 w 2131"/>
              <a:gd name="T109" fmla="*/ 917 h 2447"/>
              <a:gd name="T110" fmla="*/ 1827 w 2131"/>
              <a:gd name="T111" fmla="*/ 1044 h 2447"/>
              <a:gd name="T112" fmla="*/ 1745 w 2131"/>
              <a:gd name="T113" fmla="*/ 1171 h 2447"/>
              <a:gd name="T114" fmla="*/ 1656 w 2131"/>
              <a:gd name="T115" fmla="*/ 1300 h 2447"/>
              <a:gd name="T116" fmla="*/ 1559 w 2131"/>
              <a:gd name="T117" fmla="*/ 1427 h 2447"/>
              <a:gd name="T118" fmla="*/ 1457 w 2131"/>
              <a:gd name="T119" fmla="*/ 1552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31" h="2447">
                <a:moveTo>
                  <a:pt x="1457" y="1552"/>
                </a:moveTo>
                <a:lnTo>
                  <a:pt x="1440" y="1572"/>
                </a:lnTo>
                <a:lnTo>
                  <a:pt x="1422" y="1594"/>
                </a:lnTo>
                <a:lnTo>
                  <a:pt x="1405" y="1614"/>
                </a:lnTo>
                <a:lnTo>
                  <a:pt x="1387" y="1634"/>
                </a:lnTo>
                <a:lnTo>
                  <a:pt x="1370" y="1654"/>
                </a:lnTo>
                <a:lnTo>
                  <a:pt x="1352" y="1674"/>
                </a:lnTo>
                <a:lnTo>
                  <a:pt x="1333" y="1694"/>
                </a:lnTo>
                <a:lnTo>
                  <a:pt x="1315" y="1714"/>
                </a:lnTo>
                <a:lnTo>
                  <a:pt x="1297" y="1733"/>
                </a:lnTo>
                <a:lnTo>
                  <a:pt x="1279" y="1753"/>
                </a:lnTo>
                <a:lnTo>
                  <a:pt x="1260" y="1772"/>
                </a:lnTo>
                <a:lnTo>
                  <a:pt x="1243" y="1791"/>
                </a:lnTo>
                <a:lnTo>
                  <a:pt x="1224" y="1810"/>
                </a:lnTo>
                <a:lnTo>
                  <a:pt x="1205" y="1828"/>
                </a:lnTo>
                <a:lnTo>
                  <a:pt x="1187" y="1847"/>
                </a:lnTo>
                <a:lnTo>
                  <a:pt x="1168" y="1865"/>
                </a:lnTo>
                <a:lnTo>
                  <a:pt x="1150" y="1883"/>
                </a:lnTo>
                <a:lnTo>
                  <a:pt x="1131" y="1902"/>
                </a:lnTo>
                <a:lnTo>
                  <a:pt x="1112" y="1919"/>
                </a:lnTo>
                <a:lnTo>
                  <a:pt x="1093" y="1936"/>
                </a:lnTo>
                <a:lnTo>
                  <a:pt x="1076" y="1954"/>
                </a:lnTo>
                <a:lnTo>
                  <a:pt x="1057" y="1971"/>
                </a:lnTo>
                <a:lnTo>
                  <a:pt x="1038" y="1988"/>
                </a:lnTo>
                <a:lnTo>
                  <a:pt x="1019" y="2004"/>
                </a:lnTo>
                <a:lnTo>
                  <a:pt x="1001" y="2021"/>
                </a:lnTo>
                <a:lnTo>
                  <a:pt x="982" y="2037"/>
                </a:lnTo>
                <a:lnTo>
                  <a:pt x="963" y="2053"/>
                </a:lnTo>
                <a:lnTo>
                  <a:pt x="945" y="2069"/>
                </a:lnTo>
                <a:lnTo>
                  <a:pt x="926" y="2083"/>
                </a:lnTo>
                <a:lnTo>
                  <a:pt x="907" y="2099"/>
                </a:lnTo>
                <a:lnTo>
                  <a:pt x="890" y="2113"/>
                </a:lnTo>
                <a:lnTo>
                  <a:pt x="871" y="2128"/>
                </a:lnTo>
                <a:lnTo>
                  <a:pt x="853" y="2142"/>
                </a:lnTo>
                <a:lnTo>
                  <a:pt x="835" y="2157"/>
                </a:lnTo>
                <a:lnTo>
                  <a:pt x="816" y="2170"/>
                </a:lnTo>
                <a:lnTo>
                  <a:pt x="798" y="2184"/>
                </a:lnTo>
                <a:lnTo>
                  <a:pt x="781" y="2197"/>
                </a:lnTo>
                <a:lnTo>
                  <a:pt x="763" y="2210"/>
                </a:lnTo>
                <a:lnTo>
                  <a:pt x="745" y="2223"/>
                </a:lnTo>
                <a:lnTo>
                  <a:pt x="727" y="2235"/>
                </a:lnTo>
                <a:lnTo>
                  <a:pt x="709" y="2246"/>
                </a:lnTo>
                <a:lnTo>
                  <a:pt x="691" y="2258"/>
                </a:lnTo>
                <a:lnTo>
                  <a:pt x="675" y="2269"/>
                </a:lnTo>
                <a:lnTo>
                  <a:pt x="657" y="2280"/>
                </a:lnTo>
                <a:lnTo>
                  <a:pt x="640" y="2290"/>
                </a:lnTo>
                <a:lnTo>
                  <a:pt x="622" y="2302"/>
                </a:lnTo>
                <a:lnTo>
                  <a:pt x="606" y="2312"/>
                </a:lnTo>
                <a:lnTo>
                  <a:pt x="589" y="2321"/>
                </a:lnTo>
                <a:lnTo>
                  <a:pt x="572" y="2331"/>
                </a:lnTo>
                <a:lnTo>
                  <a:pt x="556" y="2339"/>
                </a:lnTo>
                <a:lnTo>
                  <a:pt x="540" y="2348"/>
                </a:lnTo>
                <a:lnTo>
                  <a:pt x="523" y="2356"/>
                </a:lnTo>
                <a:lnTo>
                  <a:pt x="508" y="2364"/>
                </a:lnTo>
                <a:lnTo>
                  <a:pt x="492" y="2372"/>
                </a:lnTo>
                <a:lnTo>
                  <a:pt x="477" y="2378"/>
                </a:lnTo>
                <a:lnTo>
                  <a:pt x="461" y="2386"/>
                </a:lnTo>
                <a:lnTo>
                  <a:pt x="445" y="2393"/>
                </a:lnTo>
                <a:lnTo>
                  <a:pt x="431" y="2398"/>
                </a:lnTo>
                <a:lnTo>
                  <a:pt x="415" y="2404"/>
                </a:lnTo>
                <a:lnTo>
                  <a:pt x="401" y="2410"/>
                </a:lnTo>
                <a:lnTo>
                  <a:pt x="386" y="2415"/>
                </a:lnTo>
                <a:lnTo>
                  <a:pt x="372" y="2420"/>
                </a:lnTo>
                <a:lnTo>
                  <a:pt x="359" y="2424"/>
                </a:lnTo>
                <a:lnTo>
                  <a:pt x="344" y="2429"/>
                </a:lnTo>
                <a:lnTo>
                  <a:pt x="331" y="2432"/>
                </a:lnTo>
                <a:lnTo>
                  <a:pt x="317" y="2435"/>
                </a:lnTo>
                <a:lnTo>
                  <a:pt x="304" y="2437"/>
                </a:lnTo>
                <a:lnTo>
                  <a:pt x="292" y="2441"/>
                </a:lnTo>
                <a:lnTo>
                  <a:pt x="278" y="2442"/>
                </a:lnTo>
                <a:lnTo>
                  <a:pt x="266" y="2444"/>
                </a:lnTo>
                <a:lnTo>
                  <a:pt x="254" y="2445"/>
                </a:lnTo>
                <a:lnTo>
                  <a:pt x="242" y="2446"/>
                </a:lnTo>
                <a:lnTo>
                  <a:pt x="230" y="2447"/>
                </a:lnTo>
                <a:lnTo>
                  <a:pt x="219" y="2447"/>
                </a:lnTo>
                <a:lnTo>
                  <a:pt x="207" y="2447"/>
                </a:lnTo>
                <a:lnTo>
                  <a:pt x="197" y="2447"/>
                </a:lnTo>
                <a:lnTo>
                  <a:pt x="186" y="2446"/>
                </a:lnTo>
                <a:lnTo>
                  <a:pt x="176" y="2445"/>
                </a:lnTo>
                <a:lnTo>
                  <a:pt x="166" y="2443"/>
                </a:lnTo>
                <a:lnTo>
                  <a:pt x="156" y="2441"/>
                </a:lnTo>
                <a:lnTo>
                  <a:pt x="146" y="2439"/>
                </a:lnTo>
                <a:lnTo>
                  <a:pt x="137" y="2436"/>
                </a:lnTo>
                <a:lnTo>
                  <a:pt x="128" y="2433"/>
                </a:lnTo>
                <a:lnTo>
                  <a:pt x="119" y="2430"/>
                </a:lnTo>
                <a:lnTo>
                  <a:pt x="110" y="2426"/>
                </a:lnTo>
                <a:lnTo>
                  <a:pt x="102" y="2422"/>
                </a:lnTo>
                <a:lnTo>
                  <a:pt x="95" y="2417"/>
                </a:lnTo>
                <a:lnTo>
                  <a:pt x="87" y="2412"/>
                </a:lnTo>
                <a:lnTo>
                  <a:pt x="80" y="2407"/>
                </a:lnTo>
                <a:lnTo>
                  <a:pt x="74" y="2401"/>
                </a:lnTo>
                <a:lnTo>
                  <a:pt x="67" y="2395"/>
                </a:lnTo>
                <a:lnTo>
                  <a:pt x="60" y="2388"/>
                </a:lnTo>
                <a:lnTo>
                  <a:pt x="55" y="2382"/>
                </a:lnTo>
                <a:lnTo>
                  <a:pt x="48" y="2375"/>
                </a:lnTo>
                <a:lnTo>
                  <a:pt x="43" y="2367"/>
                </a:lnTo>
                <a:lnTo>
                  <a:pt x="38" y="2359"/>
                </a:lnTo>
                <a:lnTo>
                  <a:pt x="33" y="2352"/>
                </a:lnTo>
                <a:lnTo>
                  <a:pt x="29" y="2343"/>
                </a:lnTo>
                <a:lnTo>
                  <a:pt x="25" y="2334"/>
                </a:lnTo>
                <a:lnTo>
                  <a:pt x="21" y="2325"/>
                </a:lnTo>
                <a:lnTo>
                  <a:pt x="18" y="2316"/>
                </a:lnTo>
                <a:lnTo>
                  <a:pt x="14" y="2306"/>
                </a:lnTo>
                <a:lnTo>
                  <a:pt x="11" y="2296"/>
                </a:lnTo>
                <a:lnTo>
                  <a:pt x="9" y="2285"/>
                </a:lnTo>
                <a:lnTo>
                  <a:pt x="7" y="2274"/>
                </a:lnTo>
                <a:lnTo>
                  <a:pt x="4" y="2263"/>
                </a:lnTo>
                <a:lnTo>
                  <a:pt x="3" y="2252"/>
                </a:lnTo>
                <a:lnTo>
                  <a:pt x="2" y="2240"/>
                </a:lnTo>
                <a:lnTo>
                  <a:pt x="1" y="2228"/>
                </a:lnTo>
                <a:lnTo>
                  <a:pt x="0" y="2216"/>
                </a:lnTo>
                <a:lnTo>
                  <a:pt x="0" y="2203"/>
                </a:lnTo>
                <a:lnTo>
                  <a:pt x="0" y="2189"/>
                </a:lnTo>
                <a:lnTo>
                  <a:pt x="1" y="2177"/>
                </a:lnTo>
                <a:lnTo>
                  <a:pt x="1" y="2162"/>
                </a:lnTo>
                <a:lnTo>
                  <a:pt x="2" y="2149"/>
                </a:lnTo>
                <a:lnTo>
                  <a:pt x="3" y="2135"/>
                </a:lnTo>
                <a:lnTo>
                  <a:pt x="6" y="2120"/>
                </a:lnTo>
                <a:lnTo>
                  <a:pt x="8" y="2106"/>
                </a:lnTo>
                <a:lnTo>
                  <a:pt x="10" y="2090"/>
                </a:lnTo>
                <a:lnTo>
                  <a:pt x="12" y="2076"/>
                </a:lnTo>
                <a:lnTo>
                  <a:pt x="16" y="2060"/>
                </a:lnTo>
                <a:lnTo>
                  <a:pt x="19" y="2044"/>
                </a:lnTo>
                <a:lnTo>
                  <a:pt x="22" y="2028"/>
                </a:lnTo>
                <a:lnTo>
                  <a:pt x="27" y="2012"/>
                </a:lnTo>
                <a:lnTo>
                  <a:pt x="31" y="1995"/>
                </a:lnTo>
                <a:lnTo>
                  <a:pt x="36" y="1979"/>
                </a:lnTo>
                <a:lnTo>
                  <a:pt x="40" y="1962"/>
                </a:lnTo>
                <a:lnTo>
                  <a:pt x="46" y="1944"/>
                </a:lnTo>
                <a:lnTo>
                  <a:pt x="51" y="1926"/>
                </a:lnTo>
                <a:lnTo>
                  <a:pt x="57" y="1910"/>
                </a:lnTo>
                <a:lnTo>
                  <a:pt x="63" y="1892"/>
                </a:lnTo>
                <a:lnTo>
                  <a:pt x="69" y="1873"/>
                </a:lnTo>
                <a:lnTo>
                  <a:pt x="76" y="1855"/>
                </a:lnTo>
                <a:lnTo>
                  <a:pt x="84" y="1836"/>
                </a:lnTo>
                <a:lnTo>
                  <a:pt x="90" y="1818"/>
                </a:lnTo>
                <a:lnTo>
                  <a:pt x="98" y="1800"/>
                </a:lnTo>
                <a:lnTo>
                  <a:pt x="106" y="1781"/>
                </a:lnTo>
                <a:lnTo>
                  <a:pt x="115" y="1762"/>
                </a:lnTo>
                <a:lnTo>
                  <a:pt x="124" y="1742"/>
                </a:lnTo>
                <a:lnTo>
                  <a:pt x="133" y="1723"/>
                </a:lnTo>
                <a:lnTo>
                  <a:pt x="141" y="1703"/>
                </a:lnTo>
                <a:lnTo>
                  <a:pt x="150" y="1683"/>
                </a:lnTo>
                <a:lnTo>
                  <a:pt x="160" y="1663"/>
                </a:lnTo>
                <a:lnTo>
                  <a:pt x="170" y="1643"/>
                </a:lnTo>
                <a:lnTo>
                  <a:pt x="180" y="1623"/>
                </a:lnTo>
                <a:lnTo>
                  <a:pt x="190" y="1602"/>
                </a:lnTo>
                <a:lnTo>
                  <a:pt x="202" y="1582"/>
                </a:lnTo>
                <a:lnTo>
                  <a:pt x="213" y="1561"/>
                </a:lnTo>
                <a:lnTo>
                  <a:pt x="224" y="1541"/>
                </a:lnTo>
                <a:lnTo>
                  <a:pt x="236" y="1520"/>
                </a:lnTo>
                <a:lnTo>
                  <a:pt x="247" y="1499"/>
                </a:lnTo>
                <a:lnTo>
                  <a:pt x="259" y="1479"/>
                </a:lnTo>
                <a:lnTo>
                  <a:pt x="272" y="1458"/>
                </a:lnTo>
                <a:lnTo>
                  <a:pt x="284" y="1437"/>
                </a:lnTo>
                <a:lnTo>
                  <a:pt x="297" y="1415"/>
                </a:lnTo>
                <a:lnTo>
                  <a:pt x="311" y="1394"/>
                </a:lnTo>
                <a:lnTo>
                  <a:pt x="324" y="1373"/>
                </a:lnTo>
                <a:lnTo>
                  <a:pt x="337" y="1352"/>
                </a:lnTo>
                <a:lnTo>
                  <a:pt x="351" y="1330"/>
                </a:lnTo>
                <a:lnTo>
                  <a:pt x="364" y="1309"/>
                </a:lnTo>
                <a:lnTo>
                  <a:pt x="379" y="1287"/>
                </a:lnTo>
                <a:lnTo>
                  <a:pt x="393" y="1266"/>
                </a:lnTo>
                <a:lnTo>
                  <a:pt x="408" y="1245"/>
                </a:lnTo>
                <a:lnTo>
                  <a:pt x="422" y="1223"/>
                </a:lnTo>
                <a:lnTo>
                  <a:pt x="438" y="1202"/>
                </a:lnTo>
                <a:lnTo>
                  <a:pt x="452" y="1181"/>
                </a:lnTo>
                <a:lnTo>
                  <a:pt x="468" y="1159"/>
                </a:lnTo>
                <a:lnTo>
                  <a:pt x="483" y="1138"/>
                </a:lnTo>
                <a:lnTo>
                  <a:pt x="499" y="1116"/>
                </a:lnTo>
                <a:lnTo>
                  <a:pt x="516" y="1095"/>
                </a:lnTo>
                <a:lnTo>
                  <a:pt x="531" y="1074"/>
                </a:lnTo>
                <a:lnTo>
                  <a:pt x="548" y="1053"/>
                </a:lnTo>
                <a:lnTo>
                  <a:pt x="563" y="1031"/>
                </a:lnTo>
                <a:lnTo>
                  <a:pt x="580" y="1010"/>
                </a:lnTo>
                <a:lnTo>
                  <a:pt x="597" y="989"/>
                </a:lnTo>
                <a:lnTo>
                  <a:pt x="614" y="968"/>
                </a:lnTo>
                <a:lnTo>
                  <a:pt x="630" y="948"/>
                </a:lnTo>
                <a:lnTo>
                  <a:pt x="648" y="927"/>
                </a:lnTo>
                <a:lnTo>
                  <a:pt x="665" y="906"/>
                </a:lnTo>
                <a:lnTo>
                  <a:pt x="683" y="886"/>
                </a:lnTo>
                <a:lnTo>
                  <a:pt x="699" y="864"/>
                </a:lnTo>
                <a:lnTo>
                  <a:pt x="717" y="844"/>
                </a:lnTo>
                <a:lnTo>
                  <a:pt x="735" y="824"/>
                </a:lnTo>
                <a:lnTo>
                  <a:pt x="753" y="804"/>
                </a:lnTo>
                <a:lnTo>
                  <a:pt x="771" y="784"/>
                </a:lnTo>
                <a:lnTo>
                  <a:pt x="788" y="764"/>
                </a:lnTo>
                <a:lnTo>
                  <a:pt x="806" y="744"/>
                </a:lnTo>
                <a:lnTo>
                  <a:pt x="825" y="724"/>
                </a:lnTo>
                <a:lnTo>
                  <a:pt x="843" y="705"/>
                </a:lnTo>
                <a:lnTo>
                  <a:pt x="862" y="685"/>
                </a:lnTo>
                <a:lnTo>
                  <a:pt x="880" y="666"/>
                </a:lnTo>
                <a:lnTo>
                  <a:pt x="897" y="647"/>
                </a:lnTo>
                <a:lnTo>
                  <a:pt x="916" y="628"/>
                </a:lnTo>
                <a:lnTo>
                  <a:pt x="935" y="611"/>
                </a:lnTo>
                <a:lnTo>
                  <a:pt x="953" y="592"/>
                </a:lnTo>
                <a:lnTo>
                  <a:pt x="972" y="574"/>
                </a:lnTo>
                <a:lnTo>
                  <a:pt x="991" y="555"/>
                </a:lnTo>
                <a:lnTo>
                  <a:pt x="1009" y="537"/>
                </a:lnTo>
                <a:lnTo>
                  <a:pt x="1028" y="520"/>
                </a:lnTo>
                <a:lnTo>
                  <a:pt x="1047" y="503"/>
                </a:lnTo>
                <a:lnTo>
                  <a:pt x="1066" y="485"/>
                </a:lnTo>
                <a:lnTo>
                  <a:pt x="1083" y="468"/>
                </a:lnTo>
                <a:lnTo>
                  <a:pt x="1102" y="451"/>
                </a:lnTo>
                <a:lnTo>
                  <a:pt x="1121" y="435"/>
                </a:lnTo>
                <a:lnTo>
                  <a:pt x="1140" y="419"/>
                </a:lnTo>
                <a:lnTo>
                  <a:pt x="1158" y="402"/>
                </a:lnTo>
                <a:lnTo>
                  <a:pt x="1177" y="387"/>
                </a:lnTo>
                <a:lnTo>
                  <a:pt x="1196" y="371"/>
                </a:lnTo>
                <a:lnTo>
                  <a:pt x="1214" y="357"/>
                </a:lnTo>
                <a:lnTo>
                  <a:pt x="1233" y="341"/>
                </a:lnTo>
                <a:lnTo>
                  <a:pt x="1250" y="327"/>
                </a:lnTo>
                <a:lnTo>
                  <a:pt x="1269" y="312"/>
                </a:lnTo>
                <a:lnTo>
                  <a:pt x="1287" y="298"/>
                </a:lnTo>
                <a:lnTo>
                  <a:pt x="1305" y="284"/>
                </a:lnTo>
                <a:lnTo>
                  <a:pt x="1324" y="271"/>
                </a:lnTo>
                <a:lnTo>
                  <a:pt x="1342" y="258"/>
                </a:lnTo>
                <a:lnTo>
                  <a:pt x="1360" y="244"/>
                </a:lnTo>
                <a:lnTo>
                  <a:pt x="1377" y="232"/>
                </a:lnTo>
                <a:lnTo>
                  <a:pt x="1395" y="220"/>
                </a:lnTo>
                <a:lnTo>
                  <a:pt x="1413" y="208"/>
                </a:lnTo>
                <a:lnTo>
                  <a:pt x="1431" y="195"/>
                </a:lnTo>
                <a:lnTo>
                  <a:pt x="1447" y="184"/>
                </a:lnTo>
                <a:lnTo>
                  <a:pt x="1465" y="173"/>
                </a:lnTo>
                <a:lnTo>
                  <a:pt x="1482" y="162"/>
                </a:lnTo>
                <a:lnTo>
                  <a:pt x="1500" y="152"/>
                </a:lnTo>
                <a:lnTo>
                  <a:pt x="1516" y="142"/>
                </a:lnTo>
                <a:lnTo>
                  <a:pt x="1533" y="132"/>
                </a:lnTo>
                <a:lnTo>
                  <a:pt x="1550" y="122"/>
                </a:lnTo>
                <a:lnTo>
                  <a:pt x="1567" y="113"/>
                </a:lnTo>
                <a:lnTo>
                  <a:pt x="1583" y="104"/>
                </a:lnTo>
                <a:lnTo>
                  <a:pt x="1599" y="96"/>
                </a:lnTo>
                <a:lnTo>
                  <a:pt x="1616" y="87"/>
                </a:lnTo>
                <a:lnTo>
                  <a:pt x="1631" y="79"/>
                </a:lnTo>
                <a:lnTo>
                  <a:pt x="1647" y="73"/>
                </a:lnTo>
                <a:lnTo>
                  <a:pt x="1662" y="65"/>
                </a:lnTo>
                <a:lnTo>
                  <a:pt x="1678" y="58"/>
                </a:lnTo>
                <a:lnTo>
                  <a:pt x="1692" y="53"/>
                </a:lnTo>
                <a:lnTo>
                  <a:pt x="1708" y="46"/>
                </a:lnTo>
                <a:lnTo>
                  <a:pt x="1722" y="41"/>
                </a:lnTo>
                <a:lnTo>
                  <a:pt x="1737" y="35"/>
                </a:lnTo>
                <a:lnTo>
                  <a:pt x="1751" y="31"/>
                </a:lnTo>
                <a:lnTo>
                  <a:pt x="1766" y="26"/>
                </a:lnTo>
                <a:lnTo>
                  <a:pt x="1779" y="22"/>
                </a:lnTo>
                <a:lnTo>
                  <a:pt x="1794" y="18"/>
                </a:lnTo>
                <a:lnTo>
                  <a:pt x="1807" y="15"/>
                </a:lnTo>
                <a:lnTo>
                  <a:pt x="1820" y="12"/>
                </a:lnTo>
                <a:lnTo>
                  <a:pt x="1833" y="8"/>
                </a:lnTo>
                <a:lnTo>
                  <a:pt x="1846" y="6"/>
                </a:lnTo>
                <a:lnTo>
                  <a:pt x="1858" y="5"/>
                </a:lnTo>
                <a:lnTo>
                  <a:pt x="1871" y="3"/>
                </a:lnTo>
                <a:lnTo>
                  <a:pt x="1883" y="2"/>
                </a:lnTo>
                <a:lnTo>
                  <a:pt x="1895" y="0"/>
                </a:lnTo>
                <a:lnTo>
                  <a:pt x="1906" y="0"/>
                </a:lnTo>
                <a:lnTo>
                  <a:pt x="1917" y="0"/>
                </a:lnTo>
                <a:lnTo>
                  <a:pt x="1928" y="0"/>
                </a:lnTo>
                <a:lnTo>
                  <a:pt x="1940" y="2"/>
                </a:lnTo>
                <a:lnTo>
                  <a:pt x="1950" y="3"/>
                </a:lnTo>
                <a:lnTo>
                  <a:pt x="1961" y="4"/>
                </a:lnTo>
                <a:lnTo>
                  <a:pt x="1971" y="5"/>
                </a:lnTo>
                <a:lnTo>
                  <a:pt x="1980" y="7"/>
                </a:lnTo>
                <a:lnTo>
                  <a:pt x="1990" y="10"/>
                </a:lnTo>
                <a:lnTo>
                  <a:pt x="1999" y="13"/>
                </a:lnTo>
                <a:lnTo>
                  <a:pt x="2008" y="16"/>
                </a:lnTo>
                <a:lnTo>
                  <a:pt x="2016" y="20"/>
                </a:lnTo>
                <a:lnTo>
                  <a:pt x="2024" y="24"/>
                </a:lnTo>
                <a:lnTo>
                  <a:pt x="2032" y="28"/>
                </a:lnTo>
                <a:lnTo>
                  <a:pt x="2040" y="33"/>
                </a:lnTo>
                <a:lnTo>
                  <a:pt x="2048" y="38"/>
                </a:lnTo>
                <a:lnTo>
                  <a:pt x="2054" y="44"/>
                </a:lnTo>
                <a:lnTo>
                  <a:pt x="2061" y="49"/>
                </a:lnTo>
                <a:lnTo>
                  <a:pt x="2068" y="56"/>
                </a:lnTo>
                <a:lnTo>
                  <a:pt x="2074" y="63"/>
                </a:lnTo>
                <a:lnTo>
                  <a:pt x="2080" y="69"/>
                </a:lnTo>
                <a:lnTo>
                  <a:pt x="2085" y="76"/>
                </a:lnTo>
                <a:lnTo>
                  <a:pt x="2091" y="84"/>
                </a:lnTo>
                <a:lnTo>
                  <a:pt x="2095" y="92"/>
                </a:lnTo>
                <a:lnTo>
                  <a:pt x="2100" y="101"/>
                </a:lnTo>
                <a:lnTo>
                  <a:pt x="2104" y="110"/>
                </a:lnTo>
                <a:lnTo>
                  <a:pt x="2109" y="118"/>
                </a:lnTo>
                <a:lnTo>
                  <a:pt x="2112" y="127"/>
                </a:lnTo>
                <a:lnTo>
                  <a:pt x="2116" y="137"/>
                </a:lnTo>
                <a:lnTo>
                  <a:pt x="2118" y="147"/>
                </a:lnTo>
                <a:lnTo>
                  <a:pt x="2121" y="157"/>
                </a:lnTo>
                <a:lnTo>
                  <a:pt x="2123" y="169"/>
                </a:lnTo>
                <a:lnTo>
                  <a:pt x="2126" y="179"/>
                </a:lnTo>
                <a:lnTo>
                  <a:pt x="2127" y="191"/>
                </a:lnTo>
                <a:lnTo>
                  <a:pt x="2129" y="202"/>
                </a:lnTo>
                <a:lnTo>
                  <a:pt x="2130" y="214"/>
                </a:lnTo>
                <a:lnTo>
                  <a:pt x="2130" y="226"/>
                </a:lnTo>
                <a:lnTo>
                  <a:pt x="2131" y="239"/>
                </a:lnTo>
                <a:lnTo>
                  <a:pt x="2131" y="252"/>
                </a:lnTo>
                <a:lnTo>
                  <a:pt x="2131" y="264"/>
                </a:lnTo>
                <a:lnTo>
                  <a:pt x="2130" y="278"/>
                </a:lnTo>
                <a:lnTo>
                  <a:pt x="2129" y="292"/>
                </a:lnTo>
                <a:lnTo>
                  <a:pt x="2128" y="305"/>
                </a:lnTo>
                <a:lnTo>
                  <a:pt x="2127" y="320"/>
                </a:lnTo>
                <a:lnTo>
                  <a:pt x="2124" y="334"/>
                </a:lnTo>
                <a:lnTo>
                  <a:pt x="2122" y="350"/>
                </a:lnTo>
                <a:lnTo>
                  <a:pt x="2120" y="364"/>
                </a:lnTo>
                <a:lnTo>
                  <a:pt x="2117" y="380"/>
                </a:lnTo>
                <a:lnTo>
                  <a:pt x="2113" y="396"/>
                </a:lnTo>
                <a:lnTo>
                  <a:pt x="2110" y="411"/>
                </a:lnTo>
                <a:lnTo>
                  <a:pt x="2107" y="428"/>
                </a:lnTo>
                <a:lnTo>
                  <a:pt x="2102" y="445"/>
                </a:lnTo>
                <a:lnTo>
                  <a:pt x="2098" y="461"/>
                </a:lnTo>
                <a:lnTo>
                  <a:pt x="2093" y="478"/>
                </a:lnTo>
                <a:lnTo>
                  <a:pt x="2088" y="495"/>
                </a:lnTo>
                <a:lnTo>
                  <a:pt x="2083" y="513"/>
                </a:lnTo>
                <a:lnTo>
                  <a:pt x="2077" y="529"/>
                </a:lnTo>
                <a:lnTo>
                  <a:pt x="2071" y="547"/>
                </a:lnTo>
                <a:lnTo>
                  <a:pt x="2064" y="565"/>
                </a:lnTo>
                <a:lnTo>
                  <a:pt x="2058" y="584"/>
                </a:lnTo>
                <a:lnTo>
                  <a:pt x="2051" y="602"/>
                </a:lnTo>
                <a:lnTo>
                  <a:pt x="2044" y="621"/>
                </a:lnTo>
                <a:lnTo>
                  <a:pt x="2036" y="639"/>
                </a:lnTo>
                <a:lnTo>
                  <a:pt x="2029" y="658"/>
                </a:lnTo>
                <a:lnTo>
                  <a:pt x="2021" y="677"/>
                </a:lnTo>
                <a:lnTo>
                  <a:pt x="2012" y="696"/>
                </a:lnTo>
                <a:lnTo>
                  <a:pt x="2003" y="715"/>
                </a:lnTo>
                <a:lnTo>
                  <a:pt x="1994" y="735"/>
                </a:lnTo>
                <a:lnTo>
                  <a:pt x="1985" y="755"/>
                </a:lnTo>
                <a:lnTo>
                  <a:pt x="1975" y="775"/>
                </a:lnTo>
                <a:lnTo>
                  <a:pt x="1966" y="794"/>
                </a:lnTo>
                <a:lnTo>
                  <a:pt x="1955" y="815"/>
                </a:lnTo>
                <a:lnTo>
                  <a:pt x="1945" y="835"/>
                </a:lnTo>
                <a:lnTo>
                  <a:pt x="1935" y="855"/>
                </a:lnTo>
                <a:lnTo>
                  <a:pt x="1924" y="875"/>
                </a:lnTo>
                <a:lnTo>
                  <a:pt x="1913" y="897"/>
                </a:lnTo>
                <a:lnTo>
                  <a:pt x="1901" y="917"/>
                </a:lnTo>
                <a:lnTo>
                  <a:pt x="1889" y="938"/>
                </a:lnTo>
                <a:lnTo>
                  <a:pt x="1877" y="959"/>
                </a:lnTo>
                <a:lnTo>
                  <a:pt x="1865" y="980"/>
                </a:lnTo>
                <a:lnTo>
                  <a:pt x="1853" y="1001"/>
                </a:lnTo>
                <a:lnTo>
                  <a:pt x="1841" y="1022"/>
                </a:lnTo>
                <a:lnTo>
                  <a:pt x="1827" y="1044"/>
                </a:lnTo>
                <a:lnTo>
                  <a:pt x="1814" y="1065"/>
                </a:lnTo>
                <a:lnTo>
                  <a:pt x="1800" y="1086"/>
                </a:lnTo>
                <a:lnTo>
                  <a:pt x="1787" y="1107"/>
                </a:lnTo>
                <a:lnTo>
                  <a:pt x="1774" y="1128"/>
                </a:lnTo>
                <a:lnTo>
                  <a:pt x="1759" y="1149"/>
                </a:lnTo>
                <a:lnTo>
                  <a:pt x="1745" y="1171"/>
                </a:lnTo>
                <a:lnTo>
                  <a:pt x="1730" y="1193"/>
                </a:lnTo>
                <a:lnTo>
                  <a:pt x="1716" y="1214"/>
                </a:lnTo>
                <a:lnTo>
                  <a:pt x="1701" y="1235"/>
                </a:lnTo>
                <a:lnTo>
                  <a:pt x="1686" y="1256"/>
                </a:lnTo>
                <a:lnTo>
                  <a:pt x="1670" y="1278"/>
                </a:lnTo>
                <a:lnTo>
                  <a:pt x="1656" y="1300"/>
                </a:lnTo>
                <a:lnTo>
                  <a:pt x="1640" y="1321"/>
                </a:lnTo>
                <a:lnTo>
                  <a:pt x="1623" y="1342"/>
                </a:lnTo>
                <a:lnTo>
                  <a:pt x="1608" y="1363"/>
                </a:lnTo>
                <a:lnTo>
                  <a:pt x="1592" y="1384"/>
                </a:lnTo>
                <a:lnTo>
                  <a:pt x="1576" y="1405"/>
                </a:lnTo>
                <a:lnTo>
                  <a:pt x="1559" y="1427"/>
                </a:lnTo>
                <a:lnTo>
                  <a:pt x="1542" y="1448"/>
                </a:lnTo>
                <a:lnTo>
                  <a:pt x="1525" y="1469"/>
                </a:lnTo>
                <a:lnTo>
                  <a:pt x="1509" y="1490"/>
                </a:lnTo>
                <a:lnTo>
                  <a:pt x="1492" y="1511"/>
                </a:lnTo>
                <a:lnTo>
                  <a:pt x="1474" y="1531"/>
                </a:lnTo>
                <a:lnTo>
                  <a:pt x="1457" y="1552"/>
                </a:lnTo>
                <a:close/>
              </a:path>
            </a:pathLst>
          </a:custGeom>
          <a:solidFill>
            <a:srgbClr val="B2B2B2"/>
          </a:solidFill>
          <a:ln w="333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0760" name="Freeform 8"/>
          <p:cNvSpPr>
            <a:spLocks/>
          </p:cNvSpPr>
          <p:nvPr/>
        </p:nvSpPr>
        <p:spPr bwMode="auto">
          <a:xfrm rot="509451">
            <a:off x="1395413" y="2284413"/>
            <a:ext cx="522287" cy="603250"/>
          </a:xfrm>
          <a:custGeom>
            <a:avLst/>
            <a:gdLst>
              <a:gd name="T0" fmla="*/ 1369 w 2131"/>
              <a:gd name="T1" fmla="*/ 1659 h 2452"/>
              <a:gd name="T2" fmla="*/ 1260 w 2131"/>
              <a:gd name="T3" fmla="*/ 1775 h 2452"/>
              <a:gd name="T4" fmla="*/ 1149 w 2131"/>
              <a:gd name="T5" fmla="*/ 1888 h 2452"/>
              <a:gd name="T6" fmla="*/ 1037 w 2131"/>
              <a:gd name="T7" fmla="*/ 1993 h 2452"/>
              <a:gd name="T8" fmla="*/ 926 w 2131"/>
              <a:gd name="T9" fmla="*/ 2088 h 2452"/>
              <a:gd name="T10" fmla="*/ 816 w 2131"/>
              <a:gd name="T11" fmla="*/ 2175 h 2452"/>
              <a:gd name="T12" fmla="*/ 709 w 2131"/>
              <a:gd name="T13" fmla="*/ 2251 h 2452"/>
              <a:gd name="T14" fmla="*/ 605 w 2131"/>
              <a:gd name="T15" fmla="*/ 2315 h 2452"/>
              <a:gd name="T16" fmla="*/ 507 w 2131"/>
              <a:gd name="T17" fmla="*/ 2369 h 2452"/>
              <a:gd name="T18" fmla="*/ 415 w 2131"/>
              <a:gd name="T19" fmla="*/ 2409 h 2452"/>
              <a:gd name="T20" fmla="*/ 330 w 2131"/>
              <a:gd name="T21" fmla="*/ 2436 h 2452"/>
              <a:gd name="T22" fmla="*/ 254 w 2131"/>
              <a:gd name="T23" fmla="*/ 2450 h 2452"/>
              <a:gd name="T24" fmla="*/ 186 w 2131"/>
              <a:gd name="T25" fmla="*/ 2450 h 2452"/>
              <a:gd name="T26" fmla="*/ 128 w 2131"/>
              <a:gd name="T27" fmla="*/ 2437 h 2452"/>
              <a:gd name="T28" fmla="*/ 80 w 2131"/>
              <a:gd name="T29" fmla="*/ 2411 h 2452"/>
              <a:gd name="T30" fmla="*/ 43 w 2131"/>
              <a:gd name="T31" fmla="*/ 2371 h 2452"/>
              <a:gd name="T32" fmla="*/ 16 w 2131"/>
              <a:gd name="T33" fmla="*/ 2319 h 2452"/>
              <a:gd name="T34" fmla="*/ 3 w 2131"/>
              <a:gd name="T35" fmla="*/ 2255 h 2452"/>
              <a:gd name="T36" fmla="*/ 0 w 2131"/>
              <a:gd name="T37" fmla="*/ 2180 h 2452"/>
              <a:gd name="T38" fmla="*/ 10 w 2131"/>
              <a:gd name="T39" fmla="*/ 2094 h 2452"/>
              <a:gd name="T40" fmla="*/ 31 w 2131"/>
              <a:gd name="T41" fmla="*/ 1998 h 2452"/>
              <a:gd name="T42" fmla="*/ 63 w 2131"/>
              <a:gd name="T43" fmla="*/ 1893 h 2452"/>
              <a:gd name="T44" fmla="*/ 105 w 2131"/>
              <a:gd name="T45" fmla="*/ 1782 h 2452"/>
              <a:gd name="T46" fmla="*/ 160 w 2131"/>
              <a:gd name="T47" fmla="*/ 1665 h 2452"/>
              <a:gd name="T48" fmla="*/ 223 w 2131"/>
              <a:gd name="T49" fmla="*/ 1543 h 2452"/>
              <a:gd name="T50" fmla="*/ 297 w 2131"/>
              <a:gd name="T51" fmla="*/ 1417 h 2452"/>
              <a:gd name="T52" fmla="*/ 378 w 2131"/>
              <a:gd name="T53" fmla="*/ 1289 h 2452"/>
              <a:gd name="T54" fmla="*/ 467 w 2131"/>
              <a:gd name="T55" fmla="*/ 1160 h 2452"/>
              <a:gd name="T56" fmla="*/ 563 w 2131"/>
              <a:gd name="T57" fmla="*/ 1032 h 2452"/>
              <a:gd name="T58" fmla="*/ 664 w 2131"/>
              <a:gd name="T59" fmla="*/ 906 h 2452"/>
              <a:gd name="T60" fmla="*/ 770 w 2131"/>
              <a:gd name="T61" fmla="*/ 784 h 2452"/>
              <a:gd name="T62" fmla="*/ 879 w 2131"/>
              <a:gd name="T63" fmla="*/ 667 h 2452"/>
              <a:gd name="T64" fmla="*/ 991 w 2131"/>
              <a:gd name="T65" fmla="*/ 555 h 2452"/>
              <a:gd name="T66" fmla="*/ 1102 w 2131"/>
              <a:gd name="T67" fmla="*/ 452 h 2452"/>
              <a:gd name="T68" fmla="*/ 1213 w 2131"/>
              <a:gd name="T69" fmla="*/ 356 h 2452"/>
              <a:gd name="T70" fmla="*/ 1324 w 2131"/>
              <a:gd name="T71" fmla="*/ 270 h 2452"/>
              <a:gd name="T72" fmla="*/ 1430 w 2131"/>
              <a:gd name="T73" fmla="*/ 196 h 2452"/>
              <a:gd name="T74" fmla="*/ 1533 w 2131"/>
              <a:gd name="T75" fmla="*/ 131 h 2452"/>
              <a:gd name="T76" fmla="*/ 1631 w 2131"/>
              <a:gd name="T77" fmla="*/ 80 h 2452"/>
              <a:gd name="T78" fmla="*/ 1722 w 2131"/>
              <a:gd name="T79" fmla="*/ 41 h 2452"/>
              <a:gd name="T80" fmla="*/ 1807 w 2131"/>
              <a:gd name="T81" fmla="*/ 14 h 2452"/>
              <a:gd name="T82" fmla="*/ 1882 w 2131"/>
              <a:gd name="T83" fmla="*/ 2 h 2452"/>
              <a:gd name="T84" fmla="*/ 1949 w 2131"/>
              <a:gd name="T85" fmla="*/ 2 h 2452"/>
              <a:gd name="T86" fmla="*/ 2007 w 2131"/>
              <a:gd name="T87" fmla="*/ 16 h 2452"/>
              <a:gd name="T88" fmla="*/ 2054 w 2131"/>
              <a:gd name="T89" fmla="*/ 44 h 2452"/>
              <a:gd name="T90" fmla="*/ 2090 w 2131"/>
              <a:gd name="T91" fmla="*/ 84 h 2452"/>
              <a:gd name="T92" fmla="*/ 2115 w 2131"/>
              <a:gd name="T93" fmla="*/ 138 h 2452"/>
              <a:gd name="T94" fmla="*/ 2129 w 2131"/>
              <a:gd name="T95" fmla="*/ 204 h 2452"/>
              <a:gd name="T96" fmla="*/ 2130 w 2131"/>
              <a:gd name="T97" fmla="*/ 279 h 2452"/>
              <a:gd name="T98" fmla="*/ 2120 w 2131"/>
              <a:gd name="T99" fmla="*/ 366 h 2452"/>
              <a:gd name="T100" fmla="*/ 2097 w 2131"/>
              <a:gd name="T101" fmla="*/ 463 h 2452"/>
              <a:gd name="T102" fmla="*/ 2064 w 2131"/>
              <a:gd name="T103" fmla="*/ 568 h 2452"/>
              <a:gd name="T104" fmla="*/ 2021 w 2131"/>
              <a:gd name="T105" fmla="*/ 679 h 2452"/>
              <a:gd name="T106" fmla="*/ 1965 w 2131"/>
              <a:gd name="T107" fmla="*/ 797 h 2452"/>
              <a:gd name="T108" fmla="*/ 1900 w 2131"/>
              <a:gd name="T109" fmla="*/ 920 h 2452"/>
              <a:gd name="T110" fmla="*/ 1827 w 2131"/>
              <a:gd name="T111" fmla="*/ 1046 h 2452"/>
              <a:gd name="T112" fmla="*/ 1744 w 2131"/>
              <a:gd name="T113" fmla="*/ 1174 h 2452"/>
              <a:gd name="T114" fmla="*/ 1655 w 2131"/>
              <a:gd name="T115" fmla="*/ 1302 h 2452"/>
              <a:gd name="T116" fmla="*/ 1558 w 2131"/>
              <a:gd name="T117" fmla="*/ 1430 h 2452"/>
              <a:gd name="T118" fmla="*/ 1457 w 2131"/>
              <a:gd name="T119" fmla="*/ 1556 h 2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31" h="2452">
                <a:moveTo>
                  <a:pt x="1457" y="1556"/>
                </a:moveTo>
                <a:lnTo>
                  <a:pt x="1439" y="1577"/>
                </a:lnTo>
                <a:lnTo>
                  <a:pt x="1421" y="1597"/>
                </a:lnTo>
                <a:lnTo>
                  <a:pt x="1405" y="1617"/>
                </a:lnTo>
                <a:lnTo>
                  <a:pt x="1387" y="1639"/>
                </a:lnTo>
                <a:lnTo>
                  <a:pt x="1369" y="1659"/>
                </a:lnTo>
                <a:lnTo>
                  <a:pt x="1351" y="1679"/>
                </a:lnTo>
                <a:lnTo>
                  <a:pt x="1332" y="1698"/>
                </a:lnTo>
                <a:lnTo>
                  <a:pt x="1315" y="1718"/>
                </a:lnTo>
                <a:lnTo>
                  <a:pt x="1297" y="1738"/>
                </a:lnTo>
                <a:lnTo>
                  <a:pt x="1278" y="1757"/>
                </a:lnTo>
                <a:lnTo>
                  <a:pt x="1260" y="1775"/>
                </a:lnTo>
                <a:lnTo>
                  <a:pt x="1242" y="1796"/>
                </a:lnTo>
                <a:lnTo>
                  <a:pt x="1223" y="1814"/>
                </a:lnTo>
                <a:lnTo>
                  <a:pt x="1204" y="1832"/>
                </a:lnTo>
                <a:lnTo>
                  <a:pt x="1187" y="1851"/>
                </a:lnTo>
                <a:lnTo>
                  <a:pt x="1168" y="1870"/>
                </a:lnTo>
                <a:lnTo>
                  <a:pt x="1149" y="1888"/>
                </a:lnTo>
                <a:lnTo>
                  <a:pt x="1131" y="1906"/>
                </a:lnTo>
                <a:lnTo>
                  <a:pt x="1112" y="1924"/>
                </a:lnTo>
                <a:lnTo>
                  <a:pt x="1093" y="1941"/>
                </a:lnTo>
                <a:lnTo>
                  <a:pt x="1075" y="1958"/>
                </a:lnTo>
                <a:lnTo>
                  <a:pt x="1056" y="1976"/>
                </a:lnTo>
                <a:lnTo>
                  <a:pt x="1037" y="1993"/>
                </a:lnTo>
                <a:lnTo>
                  <a:pt x="1018" y="2009"/>
                </a:lnTo>
                <a:lnTo>
                  <a:pt x="1001" y="2025"/>
                </a:lnTo>
                <a:lnTo>
                  <a:pt x="982" y="2042"/>
                </a:lnTo>
                <a:lnTo>
                  <a:pt x="963" y="2057"/>
                </a:lnTo>
                <a:lnTo>
                  <a:pt x="945" y="2073"/>
                </a:lnTo>
                <a:lnTo>
                  <a:pt x="926" y="2088"/>
                </a:lnTo>
                <a:lnTo>
                  <a:pt x="907" y="2104"/>
                </a:lnTo>
                <a:lnTo>
                  <a:pt x="889" y="2118"/>
                </a:lnTo>
                <a:lnTo>
                  <a:pt x="870" y="2133"/>
                </a:lnTo>
                <a:lnTo>
                  <a:pt x="853" y="2147"/>
                </a:lnTo>
                <a:lnTo>
                  <a:pt x="835" y="2161"/>
                </a:lnTo>
                <a:lnTo>
                  <a:pt x="816" y="2175"/>
                </a:lnTo>
                <a:lnTo>
                  <a:pt x="798" y="2189"/>
                </a:lnTo>
                <a:lnTo>
                  <a:pt x="780" y="2202"/>
                </a:lnTo>
                <a:lnTo>
                  <a:pt x="762" y="2214"/>
                </a:lnTo>
                <a:lnTo>
                  <a:pt x="745" y="2226"/>
                </a:lnTo>
                <a:lnTo>
                  <a:pt x="727" y="2239"/>
                </a:lnTo>
                <a:lnTo>
                  <a:pt x="709" y="2251"/>
                </a:lnTo>
                <a:lnTo>
                  <a:pt x="691" y="2263"/>
                </a:lnTo>
                <a:lnTo>
                  <a:pt x="674" y="2274"/>
                </a:lnTo>
                <a:lnTo>
                  <a:pt x="657" y="2285"/>
                </a:lnTo>
                <a:lnTo>
                  <a:pt x="640" y="2295"/>
                </a:lnTo>
                <a:lnTo>
                  <a:pt x="622" y="2305"/>
                </a:lnTo>
                <a:lnTo>
                  <a:pt x="605" y="2315"/>
                </a:lnTo>
                <a:lnTo>
                  <a:pt x="589" y="2325"/>
                </a:lnTo>
                <a:lnTo>
                  <a:pt x="572" y="2334"/>
                </a:lnTo>
                <a:lnTo>
                  <a:pt x="555" y="2344"/>
                </a:lnTo>
                <a:lnTo>
                  <a:pt x="540" y="2352"/>
                </a:lnTo>
                <a:lnTo>
                  <a:pt x="523" y="2361"/>
                </a:lnTo>
                <a:lnTo>
                  <a:pt x="507" y="2369"/>
                </a:lnTo>
                <a:lnTo>
                  <a:pt x="492" y="2377"/>
                </a:lnTo>
                <a:lnTo>
                  <a:pt x="476" y="2383"/>
                </a:lnTo>
                <a:lnTo>
                  <a:pt x="461" y="2390"/>
                </a:lnTo>
                <a:lnTo>
                  <a:pt x="445" y="2397"/>
                </a:lnTo>
                <a:lnTo>
                  <a:pt x="431" y="2403"/>
                </a:lnTo>
                <a:lnTo>
                  <a:pt x="415" y="2409"/>
                </a:lnTo>
                <a:lnTo>
                  <a:pt x="400" y="2415"/>
                </a:lnTo>
                <a:lnTo>
                  <a:pt x="386" y="2419"/>
                </a:lnTo>
                <a:lnTo>
                  <a:pt x="372" y="2425"/>
                </a:lnTo>
                <a:lnTo>
                  <a:pt x="358" y="2429"/>
                </a:lnTo>
                <a:lnTo>
                  <a:pt x="344" y="2432"/>
                </a:lnTo>
                <a:lnTo>
                  <a:pt x="330" y="2436"/>
                </a:lnTo>
                <a:lnTo>
                  <a:pt x="317" y="2439"/>
                </a:lnTo>
                <a:lnTo>
                  <a:pt x="304" y="2442"/>
                </a:lnTo>
                <a:lnTo>
                  <a:pt x="291" y="2445"/>
                </a:lnTo>
                <a:lnTo>
                  <a:pt x="278" y="2447"/>
                </a:lnTo>
                <a:lnTo>
                  <a:pt x="266" y="2449"/>
                </a:lnTo>
                <a:lnTo>
                  <a:pt x="254" y="2450"/>
                </a:lnTo>
                <a:lnTo>
                  <a:pt x="241" y="2451"/>
                </a:lnTo>
                <a:lnTo>
                  <a:pt x="230" y="2451"/>
                </a:lnTo>
                <a:lnTo>
                  <a:pt x="218" y="2452"/>
                </a:lnTo>
                <a:lnTo>
                  <a:pt x="207" y="2451"/>
                </a:lnTo>
                <a:lnTo>
                  <a:pt x="197" y="2451"/>
                </a:lnTo>
                <a:lnTo>
                  <a:pt x="186" y="2450"/>
                </a:lnTo>
                <a:lnTo>
                  <a:pt x="176" y="2449"/>
                </a:lnTo>
                <a:lnTo>
                  <a:pt x="166" y="2448"/>
                </a:lnTo>
                <a:lnTo>
                  <a:pt x="156" y="2446"/>
                </a:lnTo>
                <a:lnTo>
                  <a:pt x="146" y="2443"/>
                </a:lnTo>
                <a:lnTo>
                  <a:pt x="137" y="2440"/>
                </a:lnTo>
                <a:lnTo>
                  <a:pt x="128" y="2437"/>
                </a:lnTo>
                <a:lnTo>
                  <a:pt x="119" y="2433"/>
                </a:lnTo>
                <a:lnTo>
                  <a:pt x="110" y="2430"/>
                </a:lnTo>
                <a:lnTo>
                  <a:pt x="102" y="2426"/>
                </a:lnTo>
                <a:lnTo>
                  <a:pt x="94" y="2421"/>
                </a:lnTo>
                <a:lnTo>
                  <a:pt x="86" y="2416"/>
                </a:lnTo>
                <a:lnTo>
                  <a:pt x="80" y="2411"/>
                </a:lnTo>
                <a:lnTo>
                  <a:pt x="73" y="2406"/>
                </a:lnTo>
                <a:lnTo>
                  <a:pt x="66" y="2399"/>
                </a:lnTo>
                <a:lnTo>
                  <a:pt x="60" y="2392"/>
                </a:lnTo>
                <a:lnTo>
                  <a:pt x="54" y="2386"/>
                </a:lnTo>
                <a:lnTo>
                  <a:pt x="48" y="2379"/>
                </a:lnTo>
                <a:lnTo>
                  <a:pt x="43" y="2371"/>
                </a:lnTo>
                <a:lnTo>
                  <a:pt x="38" y="2363"/>
                </a:lnTo>
                <a:lnTo>
                  <a:pt x="33" y="2356"/>
                </a:lnTo>
                <a:lnTo>
                  <a:pt x="29" y="2347"/>
                </a:lnTo>
                <a:lnTo>
                  <a:pt x="24" y="2338"/>
                </a:lnTo>
                <a:lnTo>
                  <a:pt x="21" y="2329"/>
                </a:lnTo>
                <a:lnTo>
                  <a:pt x="16" y="2319"/>
                </a:lnTo>
                <a:lnTo>
                  <a:pt x="14" y="2309"/>
                </a:lnTo>
                <a:lnTo>
                  <a:pt x="11" y="2299"/>
                </a:lnTo>
                <a:lnTo>
                  <a:pt x="9" y="2289"/>
                </a:lnTo>
                <a:lnTo>
                  <a:pt x="6" y="2278"/>
                </a:lnTo>
                <a:lnTo>
                  <a:pt x="4" y="2266"/>
                </a:lnTo>
                <a:lnTo>
                  <a:pt x="3" y="2255"/>
                </a:lnTo>
                <a:lnTo>
                  <a:pt x="2" y="2243"/>
                </a:lnTo>
                <a:lnTo>
                  <a:pt x="1" y="2231"/>
                </a:lnTo>
                <a:lnTo>
                  <a:pt x="0" y="2219"/>
                </a:lnTo>
                <a:lnTo>
                  <a:pt x="0" y="2206"/>
                </a:lnTo>
                <a:lnTo>
                  <a:pt x="0" y="2193"/>
                </a:lnTo>
                <a:lnTo>
                  <a:pt x="0" y="2180"/>
                </a:lnTo>
                <a:lnTo>
                  <a:pt x="1" y="2166"/>
                </a:lnTo>
                <a:lnTo>
                  <a:pt x="2" y="2152"/>
                </a:lnTo>
                <a:lnTo>
                  <a:pt x="3" y="2137"/>
                </a:lnTo>
                <a:lnTo>
                  <a:pt x="5" y="2123"/>
                </a:lnTo>
                <a:lnTo>
                  <a:pt x="7" y="2108"/>
                </a:lnTo>
                <a:lnTo>
                  <a:pt x="10" y="2094"/>
                </a:lnTo>
                <a:lnTo>
                  <a:pt x="12" y="2078"/>
                </a:lnTo>
                <a:lnTo>
                  <a:pt x="15" y="2063"/>
                </a:lnTo>
                <a:lnTo>
                  <a:pt x="19" y="2047"/>
                </a:lnTo>
                <a:lnTo>
                  <a:pt x="22" y="2030"/>
                </a:lnTo>
                <a:lnTo>
                  <a:pt x="26" y="2015"/>
                </a:lnTo>
                <a:lnTo>
                  <a:pt x="31" y="1998"/>
                </a:lnTo>
                <a:lnTo>
                  <a:pt x="35" y="1981"/>
                </a:lnTo>
                <a:lnTo>
                  <a:pt x="40" y="1964"/>
                </a:lnTo>
                <a:lnTo>
                  <a:pt x="45" y="1947"/>
                </a:lnTo>
                <a:lnTo>
                  <a:pt x="51" y="1929"/>
                </a:lnTo>
                <a:lnTo>
                  <a:pt x="56" y="1911"/>
                </a:lnTo>
                <a:lnTo>
                  <a:pt x="63" y="1893"/>
                </a:lnTo>
                <a:lnTo>
                  <a:pt x="69" y="1876"/>
                </a:lnTo>
                <a:lnTo>
                  <a:pt x="75" y="1858"/>
                </a:lnTo>
                <a:lnTo>
                  <a:pt x="83" y="1839"/>
                </a:lnTo>
                <a:lnTo>
                  <a:pt x="90" y="1820"/>
                </a:lnTo>
                <a:lnTo>
                  <a:pt x="98" y="1801"/>
                </a:lnTo>
                <a:lnTo>
                  <a:pt x="105" y="1782"/>
                </a:lnTo>
                <a:lnTo>
                  <a:pt x="114" y="1763"/>
                </a:lnTo>
                <a:lnTo>
                  <a:pt x="123" y="1744"/>
                </a:lnTo>
                <a:lnTo>
                  <a:pt x="131" y="1724"/>
                </a:lnTo>
                <a:lnTo>
                  <a:pt x="141" y="1704"/>
                </a:lnTo>
                <a:lnTo>
                  <a:pt x="150" y="1685"/>
                </a:lnTo>
                <a:lnTo>
                  <a:pt x="160" y="1665"/>
                </a:lnTo>
                <a:lnTo>
                  <a:pt x="170" y="1645"/>
                </a:lnTo>
                <a:lnTo>
                  <a:pt x="180" y="1624"/>
                </a:lnTo>
                <a:lnTo>
                  <a:pt x="190" y="1604"/>
                </a:lnTo>
                <a:lnTo>
                  <a:pt x="201" y="1584"/>
                </a:lnTo>
                <a:lnTo>
                  <a:pt x="212" y="1563"/>
                </a:lnTo>
                <a:lnTo>
                  <a:pt x="223" y="1543"/>
                </a:lnTo>
                <a:lnTo>
                  <a:pt x="236" y="1522"/>
                </a:lnTo>
                <a:lnTo>
                  <a:pt x="247" y="1501"/>
                </a:lnTo>
                <a:lnTo>
                  <a:pt x="259" y="1479"/>
                </a:lnTo>
                <a:lnTo>
                  <a:pt x="271" y="1459"/>
                </a:lnTo>
                <a:lnTo>
                  <a:pt x="284" y="1438"/>
                </a:lnTo>
                <a:lnTo>
                  <a:pt x="297" y="1417"/>
                </a:lnTo>
                <a:lnTo>
                  <a:pt x="310" y="1396"/>
                </a:lnTo>
                <a:lnTo>
                  <a:pt x="323" y="1374"/>
                </a:lnTo>
                <a:lnTo>
                  <a:pt x="337" y="1352"/>
                </a:lnTo>
                <a:lnTo>
                  <a:pt x="350" y="1331"/>
                </a:lnTo>
                <a:lnTo>
                  <a:pt x="364" y="1310"/>
                </a:lnTo>
                <a:lnTo>
                  <a:pt x="378" y="1289"/>
                </a:lnTo>
                <a:lnTo>
                  <a:pt x="393" y="1267"/>
                </a:lnTo>
                <a:lnTo>
                  <a:pt x="407" y="1246"/>
                </a:lnTo>
                <a:lnTo>
                  <a:pt x="422" y="1224"/>
                </a:lnTo>
                <a:lnTo>
                  <a:pt x="437" y="1203"/>
                </a:lnTo>
                <a:lnTo>
                  <a:pt x="452" y="1181"/>
                </a:lnTo>
                <a:lnTo>
                  <a:pt x="467" y="1160"/>
                </a:lnTo>
                <a:lnTo>
                  <a:pt x="483" y="1139"/>
                </a:lnTo>
                <a:lnTo>
                  <a:pt x="498" y="1118"/>
                </a:lnTo>
                <a:lnTo>
                  <a:pt x="515" y="1096"/>
                </a:lnTo>
                <a:lnTo>
                  <a:pt x="531" y="1074"/>
                </a:lnTo>
                <a:lnTo>
                  <a:pt x="547" y="1053"/>
                </a:lnTo>
                <a:lnTo>
                  <a:pt x="563" y="1032"/>
                </a:lnTo>
                <a:lnTo>
                  <a:pt x="580" y="1011"/>
                </a:lnTo>
                <a:lnTo>
                  <a:pt x="596" y="990"/>
                </a:lnTo>
                <a:lnTo>
                  <a:pt x="613" y="968"/>
                </a:lnTo>
                <a:lnTo>
                  <a:pt x="630" y="948"/>
                </a:lnTo>
                <a:lnTo>
                  <a:pt x="648" y="927"/>
                </a:lnTo>
                <a:lnTo>
                  <a:pt x="664" y="906"/>
                </a:lnTo>
                <a:lnTo>
                  <a:pt x="682" y="886"/>
                </a:lnTo>
                <a:lnTo>
                  <a:pt x="699" y="865"/>
                </a:lnTo>
                <a:lnTo>
                  <a:pt x="717" y="845"/>
                </a:lnTo>
                <a:lnTo>
                  <a:pt x="735" y="825"/>
                </a:lnTo>
                <a:lnTo>
                  <a:pt x="752" y="804"/>
                </a:lnTo>
                <a:lnTo>
                  <a:pt x="770" y="784"/>
                </a:lnTo>
                <a:lnTo>
                  <a:pt x="788" y="764"/>
                </a:lnTo>
                <a:lnTo>
                  <a:pt x="806" y="745"/>
                </a:lnTo>
                <a:lnTo>
                  <a:pt x="825" y="725"/>
                </a:lnTo>
                <a:lnTo>
                  <a:pt x="843" y="706"/>
                </a:lnTo>
                <a:lnTo>
                  <a:pt x="860" y="686"/>
                </a:lnTo>
                <a:lnTo>
                  <a:pt x="879" y="667"/>
                </a:lnTo>
                <a:lnTo>
                  <a:pt x="897" y="648"/>
                </a:lnTo>
                <a:lnTo>
                  <a:pt x="916" y="629"/>
                </a:lnTo>
                <a:lnTo>
                  <a:pt x="935" y="610"/>
                </a:lnTo>
                <a:lnTo>
                  <a:pt x="953" y="592"/>
                </a:lnTo>
                <a:lnTo>
                  <a:pt x="972" y="573"/>
                </a:lnTo>
                <a:lnTo>
                  <a:pt x="991" y="555"/>
                </a:lnTo>
                <a:lnTo>
                  <a:pt x="1008" y="538"/>
                </a:lnTo>
                <a:lnTo>
                  <a:pt x="1027" y="520"/>
                </a:lnTo>
                <a:lnTo>
                  <a:pt x="1046" y="502"/>
                </a:lnTo>
                <a:lnTo>
                  <a:pt x="1065" y="485"/>
                </a:lnTo>
                <a:lnTo>
                  <a:pt x="1083" y="468"/>
                </a:lnTo>
                <a:lnTo>
                  <a:pt x="1102" y="452"/>
                </a:lnTo>
                <a:lnTo>
                  <a:pt x="1121" y="435"/>
                </a:lnTo>
                <a:lnTo>
                  <a:pt x="1139" y="418"/>
                </a:lnTo>
                <a:lnTo>
                  <a:pt x="1158" y="403"/>
                </a:lnTo>
                <a:lnTo>
                  <a:pt x="1177" y="387"/>
                </a:lnTo>
                <a:lnTo>
                  <a:pt x="1194" y="372"/>
                </a:lnTo>
                <a:lnTo>
                  <a:pt x="1213" y="356"/>
                </a:lnTo>
                <a:lnTo>
                  <a:pt x="1232" y="342"/>
                </a:lnTo>
                <a:lnTo>
                  <a:pt x="1250" y="326"/>
                </a:lnTo>
                <a:lnTo>
                  <a:pt x="1269" y="312"/>
                </a:lnTo>
                <a:lnTo>
                  <a:pt x="1287" y="298"/>
                </a:lnTo>
                <a:lnTo>
                  <a:pt x="1305" y="284"/>
                </a:lnTo>
                <a:lnTo>
                  <a:pt x="1324" y="270"/>
                </a:lnTo>
                <a:lnTo>
                  <a:pt x="1341" y="257"/>
                </a:lnTo>
                <a:lnTo>
                  <a:pt x="1359" y="245"/>
                </a:lnTo>
                <a:lnTo>
                  <a:pt x="1377" y="231"/>
                </a:lnTo>
                <a:lnTo>
                  <a:pt x="1395" y="219"/>
                </a:lnTo>
                <a:lnTo>
                  <a:pt x="1413" y="207"/>
                </a:lnTo>
                <a:lnTo>
                  <a:pt x="1430" y="196"/>
                </a:lnTo>
                <a:lnTo>
                  <a:pt x="1447" y="183"/>
                </a:lnTo>
                <a:lnTo>
                  <a:pt x="1465" y="172"/>
                </a:lnTo>
                <a:lnTo>
                  <a:pt x="1482" y="162"/>
                </a:lnTo>
                <a:lnTo>
                  <a:pt x="1499" y="151"/>
                </a:lnTo>
                <a:lnTo>
                  <a:pt x="1516" y="141"/>
                </a:lnTo>
                <a:lnTo>
                  <a:pt x="1533" y="131"/>
                </a:lnTo>
                <a:lnTo>
                  <a:pt x="1550" y="122"/>
                </a:lnTo>
                <a:lnTo>
                  <a:pt x="1566" y="112"/>
                </a:lnTo>
                <a:lnTo>
                  <a:pt x="1583" y="104"/>
                </a:lnTo>
                <a:lnTo>
                  <a:pt x="1599" y="96"/>
                </a:lnTo>
                <a:lnTo>
                  <a:pt x="1615" y="88"/>
                </a:lnTo>
                <a:lnTo>
                  <a:pt x="1631" y="80"/>
                </a:lnTo>
                <a:lnTo>
                  <a:pt x="1646" y="72"/>
                </a:lnTo>
                <a:lnTo>
                  <a:pt x="1662" y="65"/>
                </a:lnTo>
                <a:lnTo>
                  <a:pt x="1678" y="59"/>
                </a:lnTo>
                <a:lnTo>
                  <a:pt x="1692" y="52"/>
                </a:lnTo>
                <a:lnTo>
                  <a:pt x="1708" y="47"/>
                </a:lnTo>
                <a:lnTo>
                  <a:pt x="1722" y="41"/>
                </a:lnTo>
                <a:lnTo>
                  <a:pt x="1737" y="35"/>
                </a:lnTo>
                <a:lnTo>
                  <a:pt x="1751" y="30"/>
                </a:lnTo>
                <a:lnTo>
                  <a:pt x="1766" y="25"/>
                </a:lnTo>
                <a:lnTo>
                  <a:pt x="1779" y="22"/>
                </a:lnTo>
                <a:lnTo>
                  <a:pt x="1793" y="18"/>
                </a:lnTo>
                <a:lnTo>
                  <a:pt x="1807" y="14"/>
                </a:lnTo>
                <a:lnTo>
                  <a:pt x="1820" y="11"/>
                </a:lnTo>
                <a:lnTo>
                  <a:pt x="1832" y="9"/>
                </a:lnTo>
                <a:lnTo>
                  <a:pt x="1846" y="6"/>
                </a:lnTo>
                <a:lnTo>
                  <a:pt x="1858" y="4"/>
                </a:lnTo>
                <a:lnTo>
                  <a:pt x="1870" y="3"/>
                </a:lnTo>
                <a:lnTo>
                  <a:pt x="1882" y="2"/>
                </a:lnTo>
                <a:lnTo>
                  <a:pt x="1895" y="1"/>
                </a:lnTo>
                <a:lnTo>
                  <a:pt x="1906" y="1"/>
                </a:lnTo>
                <a:lnTo>
                  <a:pt x="1917" y="0"/>
                </a:lnTo>
                <a:lnTo>
                  <a:pt x="1928" y="1"/>
                </a:lnTo>
                <a:lnTo>
                  <a:pt x="1939" y="1"/>
                </a:lnTo>
                <a:lnTo>
                  <a:pt x="1949" y="2"/>
                </a:lnTo>
                <a:lnTo>
                  <a:pt x="1960" y="4"/>
                </a:lnTo>
                <a:lnTo>
                  <a:pt x="1970" y="5"/>
                </a:lnTo>
                <a:lnTo>
                  <a:pt x="1979" y="8"/>
                </a:lnTo>
                <a:lnTo>
                  <a:pt x="1989" y="11"/>
                </a:lnTo>
                <a:lnTo>
                  <a:pt x="1998" y="13"/>
                </a:lnTo>
                <a:lnTo>
                  <a:pt x="2007" y="16"/>
                </a:lnTo>
                <a:lnTo>
                  <a:pt x="2016" y="20"/>
                </a:lnTo>
                <a:lnTo>
                  <a:pt x="2024" y="24"/>
                </a:lnTo>
                <a:lnTo>
                  <a:pt x="2032" y="29"/>
                </a:lnTo>
                <a:lnTo>
                  <a:pt x="2039" y="33"/>
                </a:lnTo>
                <a:lnTo>
                  <a:pt x="2047" y="39"/>
                </a:lnTo>
                <a:lnTo>
                  <a:pt x="2054" y="44"/>
                </a:lnTo>
                <a:lnTo>
                  <a:pt x="2061" y="50"/>
                </a:lnTo>
                <a:lnTo>
                  <a:pt x="2067" y="57"/>
                </a:lnTo>
                <a:lnTo>
                  <a:pt x="2074" y="63"/>
                </a:lnTo>
                <a:lnTo>
                  <a:pt x="2080" y="70"/>
                </a:lnTo>
                <a:lnTo>
                  <a:pt x="2085" y="77"/>
                </a:lnTo>
                <a:lnTo>
                  <a:pt x="2090" y="84"/>
                </a:lnTo>
                <a:lnTo>
                  <a:pt x="2095" y="92"/>
                </a:lnTo>
                <a:lnTo>
                  <a:pt x="2100" y="101"/>
                </a:lnTo>
                <a:lnTo>
                  <a:pt x="2104" y="110"/>
                </a:lnTo>
                <a:lnTo>
                  <a:pt x="2107" y="119"/>
                </a:lnTo>
                <a:lnTo>
                  <a:pt x="2112" y="128"/>
                </a:lnTo>
                <a:lnTo>
                  <a:pt x="2115" y="138"/>
                </a:lnTo>
                <a:lnTo>
                  <a:pt x="2117" y="148"/>
                </a:lnTo>
                <a:lnTo>
                  <a:pt x="2121" y="158"/>
                </a:lnTo>
                <a:lnTo>
                  <a:pt x="2123" y="169"/>
                </a:lnTo>
                <a:lnTo>
                  <a:pt x="2125" y="180"/>
                </a:lnTo>
                <a:lnTo>
                  <a:pt x="2126" y="191"/>
                </a:lnTo>
                <a:lnTo>
                  <a:pt x="2129" y="204"/>
                </a:lnTo>
                <a:lnTo>
                  <a:pt x="2130" y="215"/>
                </a:lnTo>
                <a:lnTo>
                  <a:pt x="2130" y="227"/>
                </a:lnTo>
                <a:lnTo>
                  <a:pt x="2131" y="240"/>
                </a:lnTo>
                <a:lnTo>
                  <a:pt x="2131" y="253"/>
                </a:lnTo>
                <a:lnTo>
                  <a:pt x="2130" y="266"/>
                </a:lnTo>
                <a:lnTo>
                  <a:pt x="2130" y="279"/>
                </a:lnTo>
                <a:lnTo>
                  <a:pt x="2129" y="294"/>
                </a:lnTo>
                <a:lnTo>
                  <a:pt x="2127" y="307"/>
                </a:lnTo>
                <a:lnTo>
                  <a:pt x="2126" y="322"/>
                </a:lnTo>
                <a:lnTo>
                  <a:pt x="2124" y="336"/>
                </a:lnTo>
                <a:lnTo>
                  <a:pt x="2122" y="352"/>
                </a:lnTo>
                <a:lnTo>
                  <a:pt x="2120" y="366"/>
                </a:lnTo>
                <a:lnTo>
                  <a:pt x="2116" y="382"/>
                </a:lnTo>
                <a:lnTo>
                  <a:pt x="2113" y="397"/>
                </a:lnTo>
                <a:lnTo>
                  <a:pt x="2110" y="413"/>
                </a:lnTo>
                <a:lnTo>
                  <a:pt x="2106" y="430"/>
                </a:lnTo>
                <a:lnTo>
                  <a:pt x="2102" y="446"/>
                </a:lnTo>
                <a:lnTo>
                  <a:pt x="2097" y="463"/>
                </a:lnTo>
                <a:lnTo>
                  <a:pt x="2093" y="480"/>
                </a:lnTo>
                <a:lnTo>
                  <a:pt x="2087" y="496"/>
                </a:lnTo>
                <a:lnTo>
                  <a:pt x="2083" y="514"/>
                </a:lnTo>
                <a:lnTo>
                  <a:pt x="2076" y="532"/>
                </a:lnTo>
                <a:lnTo>
                  <a:pt x="2071" y="550"/>
                </a:lnTo>
                <a:lnTo>
                  <a:pt x="2064" y="568"/>
                </a:lnTo>
                <a:lnTo>
                  <a:pt x="2057" y="585"/>
                </a:lnTo>
                <a:lnTo>
                  <a:pt x="2051" y="604"/>
                </a:lnTo>
                <a:lnTo>
                  <a:pt x="2044" y="622"/>
                </a:lnTo>
                <a:lnTo>
                  <a:pt x="2036" y="641"/>
                </a:lnTo>
                <a:lnTo>
                  <a:pt x="2028" y="660"/>
                </a:lnTo>
                <a:lnTo>
                  <a:pt x="2021" y="679"/>
                </a:lnTo>
                <a:lnTo>
                  <a:pt x="2012" y="699"/>
                </a:lnTo>
                <a:lnTo>
                  <a:pt x="2003" y="718"/>
                </a:lnTo>
                <a:lnTo>
                  <a:pt x="1994" y="738"/>
                </a:lnTo>
                <a:lnTo>
                  <a:pt x="1985" y="757"/>
                </a:lnTo>
                <a:lnTo>
                  <a:pt x="1975" y="777"/>
                </a:lnTo>
                <a:lnTo>
                  <a:pt x="1965" y="797"/>
                </a:lnTo>
                <a:lnTo>
                  <a:pt x="1955" y="817"/>
                </a:lnTo>
                <a:lnTo>
                  <a:pt x="1945" y="838"/>
                </a:lnTo>
                <a:lnTo>
                  <a:pt x="1935" y="858"/>
                </a:lnTo>
                <a:lnTo>
                  <a:pt x="1924" y="878"/>
                </a:lnTo>
                <a:lnTo>
                  <a:pt x="1913" y="899"/>
                </a:lnTo>
                <a:lnTo>
                  <a:pt x="1900" y="920"/>
                </a:lnTo>
                <a:lnTo>
                  <a:pt x="1889" y="941"/>
                </a:lnTo>
                <a:lnTo>
                  <a:pt x="1877" y="962"/>
                </a:lnTo>
                <a:lnTo>
                  <a:pt x="1865" y="983"/>
                </a:lnTo>
                <a:lnTo>
                  <a:pt x="1852" y="1004"/>
                </a:lnTo>
                <a:lnTo>
                  <a:pt x="1840" y="1025"/>
                </a:lnTo>
                <a:lnTo>
                  <a:pt x="1827" y="1046"/>
                </a:lnTo>
                <a:lnTo>
                  <a:pt x="1813" y="1067"/>
                </a:lnTo>
                <a:lnTo>
                  <a:pt x="1800" y="1089"/>
                </a:lnTo>
                <a:lnTo>
                  <a:pt x="1787" y="1110"/>
                </a:lnTo>
                <a:lnTo>
                  <a:pt x="1773" y="1131"/>
                </a:lnTo>
                <a:lnTo>
                  <a:pt x="1759" y="1153"/>
                </a:lnTo>
                <a:lnTo>
                  <a:pt x="1744" y="1174"/>
                </a:lnTo>
                <a:lnTo>
                  <a:pt x="1730" y="1195"/>
                </a:lnTo>
                <a:lnTo>
                  <a:pt x="1715" y="1217"/>
                </a:lnTo>
                <a:lnTo>
                  <a:pt x="1701" y="1239"/>
                </a:lnTo>
                <a:lnTo>
                  <a:pt x="1685" y="1260"/>
                </a:lnTo>
                <a:lnTo>
                  <a:pt x="1670" y="1281"/>
                </a:lnTo>
                <a:lnTo>
                  <a:pt x="1655" y="1302"/>
                </a:lnTo>
                <a:lnTo>
                  <a:pt x="1640" y="1325"/>
                </a:lnTo>
                <a:lnTo>
                  <a:pt x="1623" y="1346"/>
                </a:lnTo>
                <a:lnTo>
                  <a:pt x="1607" y="1367"/>
                </a:lnTo>
                <a:lnTo>
                  <a:pt x="1592" y="1388"/>
                </a:lnTo>
                <a:lnTo>
                  <a:pt x="1575" y="1409"/>
                </a:lnTo>
                <a:lnTo>
                  <a:pt x="1558" y="1430"/>
                </a:lnTo>
                <a:lnTo>
                  <a:pt x="1542" y="1452"/>
                </a:lnTo>
                <a:lnTo>
                  <a:pt x="1525" y="1473"/>
                </a:lnTo>
                <a:lnTo>
                  <a:pt x="1508" y="1494"/>
                </a:lnTo>
                <a:lnTo>
                  <a:pt x="1492" y="1515"/>
                </a:lnTo>
                <a:lnTo>
                  <a:pt x="1474" y="1535"/>
                </a:lnTo>
                <a:lnTo>
                  <a:pt x="1457" y="1556"/>
                </a:lnTo>
                <a:close/>
              </a:path>
            </a:pathLst>
          </a:custGeom>
          <a:solidFill>
            <a:srgbClr val="B2B2B2"/>
          </a:solidFill>
          <a:ln w="333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0761" name="Line 9"/>
          <p:cNvSpPr>
            <a:spLocks noChangeShapeType="1"/>
          </p:cNvSpPr>
          <p:nvPr/>
        </p:nvSpPr>
        <p:spPr bwMode="auto">
          <a:xfrm flipV="1">
            <a:off x="1882775" y="4235450"/>
            <a:ext cx="2749550" cy="793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0762" name="Freeform 10"/>
          <p:cNvSpPr>
            <a:spLocks/>
          </p:cNvSpPr>
          <p:nvPr/>
        </p:nvSpPr>
        <p:spPr bwMode="auto">
          <a:xfrm>
            <a:off x="4594225" y="4216400"/>
            <a:ext cx="74613" cy="38100"/>
          </a:xfrm>
          <a:custGeom>
            <a:avLst/>
            <a:gdLst>
              <a:gd name="T0" fmla="*/ 0 w 309"/>
              <a:gd name="T1" fmla="*/ 0 h 155"/>
              <a:gd name="T2" fmla="*/ 309 w 309"/>
              <a:gd name="T3" fmla="*/ 77 h 155"/>
              <a:gd name="T4" fmla="*/ 0 w 309"/>
              <a:gd name="T5" fmla="*/ 155 h 155"/>
              <a:gd name="T6" fmla="*/ 0 w 309"/>
              <a:gd name="T7" fmla="*/ 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9" h="155">
                <a:moveTo>
                  <a:pt x="0" y="0"/>
                </a:moveTo>
                <a:lnTo>
                  <a:pt x="309" y="77"/>
                </a:lnTo>
                <a:lnTo>
                  <a:pt x="0" y="1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0763" name="Line 11"/>
          <p:cNvSpPr>
            <a:spLocks noChangeShapeType="1"/>
          </p:cNvSpPr>
          <p:nvPr/>
        </p:nvSpPr>
        <p:spPr bwMode="auto">
          <a:xfrm flipV="1">
            <a:off x="1882775" y="2470150"/>
            <a:ext cx="1571625" cy="177323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0764" name="Freeform 12"/>
          <p:cNvSpPr>
            <a:spLocks/>
          </p:cNvSpPr>
          <p:nvPr/>
        </p:nvSpPr>
        <p:spPr bwMode="auto">
          <a:xfrm>
            <a:off x="3413125" y="2468563"/>
            <a:ext cx="44450" cy="44450"/>
          </a:xfrm>
          <a:custGeom>
            <a:avLst/>
            <a:gdLst>
              <a:gd name="T0" fmla="*/ 0 w 175"/>
              <a:gd name="T1" fmla="*/ 118 h 187"/>
              <a:gd name="T2" fmla="*/ 175 w 175"/>
              <a:gd name="T3" fmla="*/ 0 h 187"/>
              <a:gd name="T4" fmla="*/ 76 w 175"/>
              <a:gd name="T5" fmla="*/ 187 h 187"/>
              <a:gd name="T6" fmla="*/ 66 w 175"/>
              <a:gd name="T7" fmla="*/ 123 h 187"/>
              <a:gd name="T8" fmla="*/ 0 w 175"/>
              <a:gd name="T9" fmla="*/ 118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" h="187">
                <a:moveTo>
                  <a:pt x="0" y="118"/>
                </a:moveTo>
                <a:lnTo>
                  <a:pt x="175" y="0"/>
                </a:lnTo>
                <a:lnTo>
                  <a:pt x="76" y="187"/>
                </a:lnTo>
                <a:lnTo>
                  <a:pt x="66" y="123"/>
                </a:lnTo>
                <a:lnTo>
                  <a:pt x="0" y="118"/>
                </a:lnTo>
                <a:close/>
              </a:path>
            </a:pathLst>
          </a:custGeom>
          <a:solidFill>
            <a:srgbClr val="000000"/>
          </a:solidFill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0765" name="Line 13"/>
          <p:cNvSpPr>
            <a:spLocks noChangeShapeType="1"/>
          </p:cNvSpPr>
          <p:nvPr/>
        </p:nvSpPr>
        <p:spPr bwMode="auto">
          <a:xfrm flipH="1" flipV="1">
            <a:off x="1874838" y="1724025"/>
            <a:ext cx="7937" cy="2519363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0766" name="Freeform 14"/>
          <p:cNvSpPr>
            <a:spLocks/>
          </p:cNvSpPr>
          <p:nvPr/>
        </p:nvSpPr>
        <p:spPr bwMode="auto">
          <a:xfrm>
            <a:off x="1855788" y="1700213"/>
            <a:ext cx="38100" cy="74612"/>
          </a:xfrm>
          <a:custGeom>
            <a:avLst/>
            <a:gdLst>
              <a:gd name="T0" fmla="*/ 0 w 155"/>
              <a:gd name="T1" fmla="*/ 308 h 308"/>
              <a:gd name="T2" fmla="*/ 78 w 155"/>
              <a:gd name="T3" fmla="*/ 0 h 308"/>
              <a:gd name="T4" fmla="*/ 155 w 155"/>
              <a:gd name="T5" fmla="*/ 308 h 308"/>
              <a:gd name="T6" fmla="*/ 0 w 155"/>
              <a:gd name="T7" fmla="*/ 308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5" h="308">
                <a:moveTo>
                  <a:pt x="0" y="308"/>
                </a:moveTo>
                <a:lnTo>
                  <a:pt x="78" y="0"/>
                </a:lnTo>
                <a:lnTo>
                  <a:pt x="155" y="308"/>
                </a:lnTo>
                <a:lnTo>
                  <a:pt x="0" y="308"/>
                </a:lnTo>
                <a:close/>
              </a:path>
            </a:pathLst>
          </a:custGeom>
          <a:solidFill>
            <a:srgbClr val="000000"/>
          </a:solidFill>
          <a:ln w="269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0769" name="Rectangle 17"/>
          <p:cNvSpPr>
            <a:spLocks noChangeArrowheads="1"/>
          </p:cNvSpPr>
          <p:nvPr/>
        </p:nvSpPr>
        <p:spPr bwMode="auto">
          <a:xfrm>
            <a:off x="1711325" y="3949700"/>
            <a:ext cx="6223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lvl="1" algn="l">
              <a:buFontTx/>
              <a:buNone/>
            </a:pPr>
            <a:r>
              <a:rPr lang="en-US" altLang="en-US" sz="2500" b="0">
                <a:solidFill>
                  <a:srgbClr val="000000"/>
                </a:solidFill>
                <a:latin typeface="Symbol" pitchFamily="18" charset="2"/>
              </a:rPr>
              <a:t>q</a:t>
            </a:r>
            <a:endParaRPr lang="en-US" altLang="en-US" sz="4400"/>
          </a:p>
        </p:txBody>
      </p:sp>
      <p:sp>
        <p:nvSpPr>
          <p:cNvPr id="970770" name="Rectangle 18"/>
          <p:cNvSpPr>
            <a:spLocks noChangeArrowheads="1"/>
          </p:cNvSpPr>
          <p:nvPr/>
        </p:nvSpPr>
        <p:spPr bwMode="auto">
          <a:xfrm>
            <a:off x="2005013" y="1666875"/>
            <a:ext cx="1524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buFontTx/>
              <a:buNone/>
            </a:pPr>
            <a:r>
              <a:rPr lang="en-US" altLang="en-US" sz="2400" b="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altLang="en-US" sz="4400"/>
          </a:p>
        </p:txBody>
      </p:sp>
      <p:sp>
        <p:nvSpPr>
          <p:cNvPr id="970771" name="Rectangle 19"/>
          <p:cNvSpPr>
            <a:spLocks noChangeArrowheads="1"/>
          </p:cNvSpPr>
          <p:nvPr/>
        </p:nvSpPr>
        <p:spPr bwMode="auto">
          <a:xfrm>
            <a:off x="4516438" y="4294188"/>
            <a:ext cx="18256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buFontTx/>
              <a:buNone/>
            </a:pPr>
            <a:r>
              <a:rPr lang="en-US" altLang="en-US" sz="2400" b="0"/>
              <a:t>x</a:t>
            </a:r>
          </a:p>
        </p:txBody>
      </p:sp>
      <p:sp>
        <p:nvSpPr>
          <p:cNvPr id="970772" name="Rectangle 20"/>
          <p:cNvSpPr>
            <a:spLocks noChangeArrowheads="1"/>
          </p:cNvSpPr>
          <p:nvPr/>
        </p:nvSpPr>
        <p:spPr bwMode="auto">
          <a:xfrm>
            <a:off x="1300163" y="3749675"/>
            <a:ext cx="520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buFontTx/>
              <a:buNone/>
            </a:pPr>
            <a:r>
              <a:rPr lang="en-US" altLang="en-US" sz="2500" b="0">
                <a:solidFill>
                  <a:srgbClr val="FF0000"/>
                </a:solidFill>
                <a:latin typeface="Times New Roman" pitchFamily="18" charset="0"/>
              </a:rPr>
              <a:t>v</a:t>
            </a:r>
            <a:r>
              <a:rPr lang="en-US" altLang="en-US" sz="2500" b="0" baseline="-2500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altLang="en-US" sz="2500" b="0">
                <a:solidFill>
                  <a:srgbClr val="FF0000"/>
                </a:solidFill>
                <a:latin typeface="Times New Roman" pitchFamily="18" charset="0"/>
              </a:rPr>
              <a:t>(t)</a:t>
            </a:r>
            <a:endParaRPr lang="en-US" altLang="en-US" sz="3600"/>
          </a:p>
        </p:txBody>
      </p:sp>
      <p:sp>
        <p:nvSpPr>
          <p:cNvPr id="970773" name="Rectangle 21"/>
          <p:cNvSpPr>
            <a:spLocks noChangeArrowheads="1"/>
          </p:cNvSpPr>
          <p:nvPr/>
        </p:nvSpPr>
        <p:spPr bwMode="auto">
          <a:xfrm>
            <a:off x="2130425" y="4314825"/>
            <a:ext cx="5857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buFontTx/>
              <a:buNone/>
            </a:pPr>
            <a:r>
              <a:rPr lang="en-US" altLang="en-US" sz="2500" b="0">
                <a:solidFill>
                  <a:srgbClr val="FF0000"/>
                </a:solidFill>
                <a:latin typeface="Symbol" pitchFamily="18" charset="2"/>
              </a:rPr>
              <a:t>w</a:t>
            </a:r>
            <a:r>
              <a:rPr lang="en-US" altLang="en-US" b="0" baseline="-2500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altLang="en-US" sz="2500" b="0">
                <a:solidFill>
                  <a:srgbClr val="FF0000"/>
                </a:solidFill>
                <a:latin typeface="Times New Roman" pitchFamily="18" charset="0"/>
              </a:rPr>
              <a:t>(t)</a:t>
            </a:r>
          </a:p>
        </p:txBody>
      </p:sp>
      <p:grpSp>
        <p:nvGrpSpPr>
          <p:cNvPr id="970790" name="Group 38"/>
          <p:cNvGrpSpPr>
            <a:grpSpLocks/>
          </p:cNvGrpSpPr>
          <p:nvPr/>
        </p:nvGrpSpPr>
        <p:grpSpPr bwMode="auto">
          <a:xfrm>
            <a:off x="1684338" y="3930650"/>
            <a:ext cx="473075" cy="473075"/>
            <a:chOff x="549" y="3020"/>
            <a:chExt cx="298" cy="298"/>
          </a:xfrm>
        </p:grpSpPr>
        <p:sp>
          <p:nvSpPr>
            <p:cNvPr id="970775" name="Freeform 23"/>
            <p:cNvSpPr>
              <a:spLocks/>
            </p:cNvSpPr>
            <p:nvPr/>
          </p:nvSpPr>
          <p:spPr bwMode="auto">
            <a:xfrm>
              <a:off x="557" y="3027"/>
              <a:ext cx="290" cy="291"/>
            </a:xfrm>
            <a:custGeom>
              <a:avLst/>
              <a:gdLst>
                <a:gd name="T0" fmla="*/ 6 w 1876"/>
                <a:gd name="T1" fmla="*/ 842 h 1875"/>
                <a:gd name="T2" fmla="*/ 0 w 1876"/>
                <a:gd name="T3" fmla="*/ 925 h 1875"/>
                <a:gd name="T4" fmla="*/ 2 w 1876"/>
                <a:gd name="T5" fmla="*/ 1006 h 1875"/>
                <a:gd name="T6" fmla="*/ 12 w 1876"/>
                <a:gd name="T7" fmla="*/ 1087 h 1875"/>
                <a:gd name="T8" fmla="*/ 29 w 1876"/>
                <a:gd name="T9" fmla="*/ 1167 h 1875"/>
                <a:gd name="T10" fmla="*/ 52 w 1876"/>
                <a:gd name="T11" fmla="*/ 1245 h 1875"/>
                <a:gd name="T12" fmla="*/ 82 w 1876"/>
                <a:gd name="T13" fmla="*/ 1321 h 1875"/>
                <a:gd name="T14" fmla="*/ 119 w 1876"/>
                <a:gd name="T15" fmla="*/ 1394 h 1875"/>
                <a:gd name="T16" fmla="*/ 162 w 1876"/>
                <a:gd name="T17" fmla="*/ 1463 h 1875"/>
                <a:gd name="T18" fmla="*/ 211 w 1876"/>
                <a:gd name="T19" fmla="*/ 1529 h 1875"/>
                <a:gd name="T20" fmla="*/ 265 w 1876"/>
                <a:gd name="T21" fmla="*/ 1590 h 1875"/>
                <a:gd name="T22" fmla="*/ 324 w 1876"/>
                <a:gd name="T23" fmla="*/ 1646 h 1875"/>
                <a:gd name="T24" fmla="*/ 388 w 1876"/>
                <a:gd name="T25" fmla="*/ 1697 h 1875"/>
                <a:gd name="T26" fmla="*/ 457 w 1876"/>
                <a:gd name="T27" fmla="*/ 1742 h 1875"/>
                <a:gd name="T28" fmla="*/ 528 w 1876"/>
                <a:gd name="T29" fmla="*/ 1781 h 1875"/>
                <a:gd name="T30" fmla="*/ 602 w 1876"/>
                <a:gd name="T31" fmla="*/ 1813 h 1875"/>
                <a:gd name="T32" fmla="*/ 680 w 1876"/>
                <a:gd name="T33" fmla="*/ 1840 h 1875"/>
                <a:gd name="T34" fmla="*/ 759 w 1876"/>
                <a:gd name="T35" fmla="*/ 1859 h 1875"/>
                <a:gd name="T36" fmla="*/ 841 w 1876"/>
                <a:gd name="T37" fmla="*/ 1870 h 1875"/>
                <a:gd name="T38" fmla="*/ 922 w 1876"/>
                <a:gd name="T39" fmla="*/ 1875 h 1875"/>
                <a:gd name="T40" fmla="*/ 1004 w 1876"/>
                <a:gd name="T41" fmla="*/ 1873 h 1875"/>
                <a:gd name="T42" fmla="*/ 1085 w 1876"/>
                <a:gd name="T43" fmla="*/ 1864 h 1875"/>
                <a:gd name="T44" fmla="*/ 1165 w 1876"/>
                <a:gd name="T45" fmla="*/ 1847 h 1875"/>
                <a:gd name="T46" fmla="*/ 1244 w 1876"/>
                <a:gd name="T47" fmla="*/ 1824 h 1875"/>
                <a:gd name="T48" fmla="*/ 1320 w 1876"/>
                <a:gd name="T49" fmla="*/ 1794 h 1875"/>
                <a:gd name="T50" fmla="*/ 1393 w 1876"/>
                <a:gd name="T51" fmla="*/ 1757 h 1875"/>
                <a:gd name="T52" fmla="*/ 1462 w 1876"/>
                <a:gd name="T53" fmla="*/ 1715 h 1875"/>
                <a:gd name="T54" fmla="*/ 1528 w 1876"/>
                <a:gd name="T55" fmla="*/ 1667 h 1875"/>
                <a:gd name="T56" fmla="*/ 1589 w 1876"/>
                <a:gd name="T57" fmla="*/ 1613 h 1875"/>
                <a:gd name="T58" fmla="*/ 1646 w 1876"/>
                <a:gd name="T59" fmla="*/ 1554 h 1875"/>
                <a:gd name="T60" fmla="*/ 1696 w 1876"/>
                <a:gd name="T61" fmla="*/ 1489 h 1875"/>
                <a:gd name="T62" fmla="*/ 1741 w 1876"/>
                <a:gd name="T63" fmla="*/ 1421 h 1875"/>
                <a:gd name="T64" fmla="*/ 1780 w 1876"/>
                <a:gd name="T65" fmla="*/ 1350 h 1875"/>
                <a:gd name="T66" fmla="*/ 1813 w 1876"/>
                <a:gd name="T67" fmla="*/ 1275 h 1875"/>
                <a:gd name="T68" fmla="*/ 1839 w 1876"/>
                <a:gd name="T69" fmla="*/ 1197 h 1875"/>
                <a:gd name="T70" fmla="*/ 1858 w 1876"/>
                <a:gd name="T71" fmla="*/ 1118 h 1875"/>
                <a:gd name="T72" fmla="*/ 1871 w 1876"/>
                <a:gd name="T73" fmla="*/ 1037 h 1875"/>
                <a:gd name="T74" fmla="*/ 1875 w 1876"/>
                <a:gd name="T75" fmla="*/ 956 h 1875"/>
                <a:gd name="T76" fmla="*/ 1874 w 1876"/>
                <a:gd name="T77" fmla="*/ 874 h 1875"/>
                <a:gd name="T78" fmla="*/ 1865 w 1876"/>
                <a:gd name="T79" fmla="*/ 793 h 1875"/>
                <a:gd name="T80" fmla="*/ 1848 w 1876"/>
                <a:gd name="T81" fmla="*/ 713 h 1875"/>
                <a:gd name="T82" fmla="*/ 1825 w 1876"/>
                <a:gd name="T83" fmla="*/ 634 h 1875"/>
                <a:gd name="T84" fmla="*/ 1796 w 1876"/>
                <a:gd name="T85" fmla="*/ 558 h 1875"/>
                <a:gd name="T86" fmla="*/ 1759 w 1876"/>
                <a:gd name="T87" fmla="*/ 485 h 1875"/>
                <a:gd name="T88" fmla="*/ 1717 w 1876"/>
                <a:gd name="T89" fmla="*/ 416 h 1875"/>
                <a:gd name="T90" fmla="*/ 1669 w 1876"/>
                <a:gd name="T91" fmla="*/ 350 h 1875"/>
                <a:gd name="T92" fmla="*/ 1615 w 1876"/>
                <a:gd name="T93" fmla="*/ 289 h 1875"/>
                <a:gd name="T94" fmla="*/ 1556 w 1876"/>
                <a:gd name="T95" fmla="*/ 232 h 1875"/>
                <a:gd name="T96" fmla="*/ 1492 w 1876"/>
                <a:gd name="T97" fmla="*/ 181 h 1875"/>
                <a:gd name="T98" fmla="*/ 1424 w 1876"/>
                <a:gd name="T99" fmla="*/ 135 h 1875"/>
                <a:gd name="T100" fmla="*/ 1352 w 1876"/>
                <a:gd name="T101" fmla="*/ 96 h 1875"/>
                <a:gd name="T102" fmla="*/ 1277 w 1876"/>
                <a:gd name="T103" fmla="*/ 64 h 1875"/>
                <a:gd name="T104" fmla="*/ 1200 w 1876"/>
                <a:gd name="T105" fmla="*/ 37 h 1875"/>
                <a:gd name="T106" fmla="*/ 1121 w 1876"/>
                <a:gd name="T107" fmla="*/ 18 h 1875"/>
                <a:gd name="T108" fmla="*/ 1040 w 1876"/>
                <a:gd name="T109" fmla="*/ 5 h 1875"/>
                <a:gd name="T110" fmla="*/ 959 w 1876"/>
                <a:gd name="T111" fmla="*/ 0 h 1875"/>
                <a:gd name="T112" fmla="*/ 876 w 1876"/>
                <a:gd name="T113" fmla="*/ 2 h 1875"/>
                <a:gd name="T114" fmla="*/ 796 w 1876"/>
                <a:gd name="T115" fmla="*/ 11 h 1875"/>
                <a:gd name="T116" fmla="*/ 716 w 1876"/>
                <a:gd name="T117" fmla="*/ 27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76" h="1875">
                  <a:moveTo>
                    <a:pt x="15" y="778"/>
                  </a:moveTo>
                  <a:lnTo>
                    <a:pt x="11" y="794"/>
                  </a:lnTo>
                  <a:lnTo>
                    <a:pt x="9" y="810"/>
                  </a:lnTo>
                  <a:lnTo>
                    <a:pt x="7" y="827"/>
                  </a:lnTo>
                  <a:lnTo>
                    <a:pt x="6" y="842"/>
                  </a:lnTo>
                  <a:lnTo>
                    <a:pt x="3" y="859"/>
                  </a:lnTo>
                  <a:lnTo>
                    <a:pt x="2" y="876"/>
                  </a:lnTo>
                  <a:lnTo>
                    <a:pt x="1" y="891"/>
                  </a:lnTo>
                  <a:lnTo>
                    <a:pt x="1" y="908"/>
                  </a:lnTo>
                  <a:lnTo>
                    <a:pt x="0" y="925"/>
                  </a:lnTo>
                  <a:lnTo>
                    <a:pt x="0" y="940"/>
                  </a:lnTo>
                  <a:lnTo>
                    <a:pt x="0" y="957"/>
                  </a:lnTo>
                  <a:lnTo>
                    <a:pt x="1" y="974"/>
                  </a:lnTo>
                  <a:lnTo>
                    <a:pt x="1" y="989"/>
                  </a:lnTo>
                  <a:lnTo>
                    <a:pt x="2" y="1006"/>
                  </a:lnTo>
                  <a:lnTo>
                    <a:pt x="5" y="1022"/>
                  </a:lnTo>
                  <a:lnTo>
                    <a:pt x="6" y="1038"/>
                  </a:lnTo>
                  <a:lnTo>
                    <a:pt x="8" y="1055"/>
                  </a:lnTo>
                  <a:lnTo>
                    <a:pt x="10" y="1070"/>
                  </a:lnTo>
                  <a:lnTo>
                    <a:pt x="12" y="1087"/>
                  </a:lnTo>
                  <a:lnTo>
                    <a:pt x="15" y="1103"/>
                  </a:lnTo>
                  <a:lnTo>
                    <a:pt x="18" y="1119"/>
                  </a:lnTo>
                  <a:lnTo>
                    <a:pt x="21" y="1135"/>
                  </a:lnTo>
                  <a:lnTo>
                    <a:pt x="25" y="1151"/>
                  </a:lnTo>
                  <a:lnTo>
                    <a:pt x="29" y="1167"/>
                  </a:lnTo>
                  <a:lnTo>
                    <a:pt x="32" y="1183"/>
                  </a:lnTo>
                  <a:lnTo>
                    <a:pt x="37" y="1198"/>
                  </a:lnTo>
                  <a:lnTo>
                    <a:pt x="42" y="1214"/>
                  </a:lnTo>
                  <a:lnTo>
                    <a:pt x="47" y="1230"/>
                  </a:lnTo>
                  <a:lnTo>
                    <a:pt x="52" y="1245"/>
                  </a:lnTo>
                  <a:lnTo>
                    <a:pt x="58" y="1261"/>
                  </a:lnTo>
                  <a:lnTo>
                    <a:pt x="64" y="1275"/>
                  </a:lnTo>
                  <a:lnTo>
                    <a:pt x="69" y="1291"/>
                  </a:lnTo>
                  <a:lnTo>
                    <a:pt x="76" y="1306"/>
                  </a:lnTo>
                  <a:lnTo>
                    <a:pt x="82" y="1321"/>
                  </a:lnTo>
                  <a:lnTo>
                    <a:pt x="89" y="1335"/>
                  </a:lnTo>
                  <a:lnTo>
                    <a:pt x="96" y="1351"/>
                  </a:lnTo>
                  <a:lnTo>
                    <a:pt x="104" y="1365"/>
                  </a:lnTo>
                  <a:lnTo>
                    <a:pt x="111" y="1380"/>
                  </a:lnTo>
                  <a:lnTo>
                    <a:pt x="119" y="1394"/>
                  </a:lnTo>
                  <a:lnTo>
                    <a:pt x="127" y="1408"/>
                  </a:lnTo>
                  <a:lnTo>
                    <a:pt x="135" y="1422"/>
                  </a:lnTo>
                  <a:lnTo>
                    <a:pt x="144" y="1437"/>
                  </a:lnTo>
                  <a:lnTo>
                    <a:pt x="153" y="1450"/>
                  </a:lnTo>
                  <a:lnTo>
                    <a:pt x="162" y="1463"/>
                  </a:lnTo>
                  <a:lnTo>
                    <a:pt x="170" y="1477"/>
                  </a:lnTo>
                  <a:lnTo>
                    <a:pt x="180" y="1490"/>
                  </a:lnTo>
                  <a:lnTo>
                    <a:pt x="191" y="1503"/>
                  </a:lnTo>
                  <a:lnTo>
                    <a:pt x="201" y="1517"/>
                  </a:lnTo>
                  <a:lnTo>
                    <a:pt x="211" y="1529"/>
                  </a:lnTo>
                  <a:lnTo>
                    <a:pt x="221" y="1541"/>
                  </a:lnTo>
                  <a:lnTo>
                    <a:pt x="232" y="1554"/>
                  </a:lnTo>
                  <a:lnTo>
                    <a:pt x="243" y="1566"/>
                  </a:lnTo>
                  <a:lnTo>
                    <a:pt x="254" y="1578"/>
                  </a:lnTo>
                  <a:lnTo>
                    <a:pt x="265" y="1590"/>
                  </a:lnTo>
                  <a:lnTo>
                    <a:pt x="276" y="1601"/>
                  </a:lnTo>
                  <a:lnTo>
                    <a:pt x="287" y="1614"/>
                  </a:lnTo>
                  <a:lnTo>
                    <a:pt x="300" y="1625"/>
                  </a:lnTo>
                  <a:lnTo>
                    <a:pt x="312" y="1636"/>
                  </a:lnTo>
                  <a:lnTo>
                    <a:pt x="324" y="1646"/>
                  </a:lnTo>
                  <a:lnTo>
                    <a:pt x="336" y="1657"/>
                  </a:lnTo>
                  <a:lnTo>
                    <a:pt x="349" y="1667"/>
                  </a:lnTo>
                  <a:lnTo>
                    <a:pt x="362" y="1677"/>
                  </a:lnTo>
                  <a:lnTo>
                    <a:pt x="375" y="1687"/>
                  </a:lnTo>
                  <a:lnTo>
                    <a:pt x="388" y="1697"/>
                  </a:lnTo>
                  <a:lnTo>
                    <a:pt x="401" y="1706"/>
                  </a:lnTo>
                  <a:lnTo>
                    <a:pt x="414" y="1716"/>
                  </a:lnTo>
                  <a:lnTo>
                    <a:pt x="429" y="1725"/>
                  </a:lnTo>
                  <a:lnTo>
                    <a:pt x="442" y="1734"/>
                  </a:lnTo>
                  <a:lnTo>
                    <a:pt x="457" y="1742"/>
                  </a:lnTo>
                  <a:lnTo>
                    <a:pt x="470" y="1751"/>
                  </a:lnTo>
                  <a:lnTo>
                    <a:pt x="484" y="1758"/>
                  </a:lnTo>
                  <a:lnTo>
                    <a:pt x="499" y="1766"/>
                  </a:lnTo>
                  <a:lnTo>
                    <a:pt x="513" y="1774"/>
                  </a:lnTo>
                  <a:lnTo>
                    <a:pt x="528" y="1781"/>
                  </a:lnTo>
                  <a:lnTo>
                    <a:pt x="542" y="1787"/>
                  </a:lnTo>
                  <a:lnTo>
                    <a:pt x="558" y="1795"/>
                  </a:lnTo>
                  <a:lnTo>
                    <a:pt x="572" y="1801"/>
                  </a:lnTo>
                  <a:lnTo>
                    <a:pt x="588" y="1807"/>
                  </a:lnTo>
                  <a:lnTo>
                    <a:pt x="602" y="1813"/>
                  </a:lnTo>
                  <a:lnTo>
                    <a:pt x="618" y="1818"/>
                  </a:lnTo>
                  <a:lnTo>
                    <a:pt x="634" y="1824"/>
                  </a:lnTo>
                  <a:lnTo>
                    <a:pt x="649" y="1830"/>
                  </a:lnTo>
                  <a:lnTo>
                    <a:pt x="665" y="1834"/>
                  </a:lnTo>
                  <a:lnTo>
                    <a:pt x="680" y="1840"/>
                  </a:lnTo>
                  <a:lnTo>
                    <a:pt x="696" y="1843"/>
                  </a:lnTo>
                  <a:lnTo>
                    <a:pt x="712" y="1847"/>
                  </a:lnTo>
                  <a:lnTo>
                    <a:pt x="728" y="1852"/>
                  </a:lnTo>
                  <a:lnTo>
                    <a:pt x="744" y="1855"/>
                  </a:lnTo>
                  <a:lnTo>
                    <a:pt x="759" y="1859"/>
                  </a:lnTo>
                  <a:lnTo>
                    <a:pt x="776" y="1861"/>
                  </a:lnTo>
                  <a:lnTo>
                    <a:pt x="792" y="1864"/>
                  </a:lnTo>
                  <a:lnTo>
                    <a:pt x="808" y="1866"/>
                  </a:lnTo>
                  <a:lnTo>
                    <a:pt x="824" y="1869"/>
                  </a:lnTo>
                  <a:lnTo>
                    <a:pt x="841" y="1870"/>
                  </a:lnTo>
                  <a:lnTo>
                    <a:pt x="857" y="1872"/>
                  </a:lnTo>
                  <a:lnTo>
                    <a:pt x="873" y="1873"/>
                  </a:lnTo>
                  <a:lnTo>
                    <a:pt x="890" y="1874"/>
                  </a:lnTo>
                  <a:lnTo>
                    <a:pt x="906" y="1874"/>
                  </a:lnTo>
                  <a:lnTo>
                    <a:pt x="922" y="1875"/>
                  </a:lnTo>
                  <a:lnTo>
                    <a:pt x="939" y="1875"/>
                  </a:lnTo>
                  <a:lnTo>
                    <a:pt x="955" y="1875"/>
                  </a:lnTo>
                  <a:lnTo>
                    <a:pt x="971" y="1874"/>
                  </a:lnTo>
                  <a:lnTo>
                    <a:pt x="988" y="1874"/>
                  </a:lnTo>
                  <a:lnTo>
                    <a:pt x="1004" y="1873"/>
                  </a:lnTo>
                  <a:lnTo>
                    <a:pt x="1020" y="1872"/>
                  </a:lnTo>
                  <a:lnTo>
                    <a:pt x="1037" y="1870"/>
                  </a:lnTo>
                  <a:lnTo>
                    <a:pt x="1052" y="1869"/>
                  </a:lnTo>
                  <a:lnTo>
                    <a:pt x="1069" y="1866"/>
                  </a:lnTo>
                  <a:lnTo>
                    <a:pt x="1085" y="1864"/>
                  </a:lnTo>
                  <a:lnTo>
                    <a:pt x="1101" y="1861"/>
                  </a:lnTo>
                  <a:lnTo>
                    <a:pt x="1117" y="1857"/>
                  </a:lnTo>
                  <a:lnTo>
                    <a:pt x="1134" y="1855"/>
                  </a:lnTo>
                  <a:lnTo>
                    <a:pt x="1149" y="1851"/>
                  </a:lnTo>
                  <a:lnTo>
                    <a:pt x="1165" y="1847"/>
                  </a:lnTo>
                  <a:lnTo>
                    <a:pt x="1181" y="1843"/>
                  </a:lnTo>
                  <a:lnTo>
                    <a:pt x="1197" y="1839"/>
                  </a:lnTo>
                  <a:lnTo>
                    <a:pt x="1213" y="1834"/>
                  </a:lnTo>
                  <a:lnTo>
                    <a:pt x="1228" y="1830"/>
                  </a:lnTo>
                  <a:lnTo>
                    <a:pt x="1244" y="1824"/>
                  </a:lnTo>
                  <a:lnTo>
                    <a:pt x="1258" y="1818"/>
                  </a:lnTo>
                  <a:lnTo>
                    <a:pt x="1274" y="1813"/>
                  </a:lnTo>
                  <a:lnTo>
                    <a:pt x="1289" y="1807"/>
                  </a:lnTo>
                  <a:lnTo>
                    <a:pt x="1304" y="1801"/>
                  </a:lnTo>
                  <a:lnTo>
                    <a:pt x="1320" y="1794"/>
                  </a:lnTo>
                  <a:lnTo>
                    <a:pt x="1334" y="1787"/>
                  </a:lnTo>
                  <a:lnTo>
                    <a:pt x="1348" y="1781"/>
                  </a:lnTo>
                  <a:lnTo>
                    <a:pt x="1364" y="1773"/>
                  </a:lnTo>
                  <a:lnTo>
                    <a:pt x="1379" y="1765"/>
                  </a:lnTo>
                  <a:lnTo>
                    <a:pt x="1393" y="1757"/>
                  </a:lnTo>
                  <a:lnTo>
                    <a:pt x="1406" y="1749"/>
                  </a:lnTo>
                  <a:lnTo>
                    <a:pt x="1421" y="1742"/>
                  </a:lnTo>
                  <a:lnTo>
                    <a:pt x="1434" y="1733"/>
                  </a:lnTo>
                  <a:lnTo>
                    <a:pt x="1449" y="1724"/>
                  </a:lnTo>
                  <a:lnTo>
                    <a:pt x="1462" y="1715"/>
                  </a:lnTo>
                  <a:lnTo>
                    <a:pt x="1475" y="1706"/>
                  </a:lnTo>
                  <a:lnTo>
                    <a:pt x="1489" y="1696"/>
                  </a:lnTo>
                  <a:lnTo>
                    <a:pt x="1502" y="1687"/>
                  </a:lnTo>
                  <a:lnTo>
                    <a:pt x="1515" y="1677"/>
                  </a:lnTo>
                  <a:lnTo>
                    <a:pt x="1528" y="1667"/>
                  </a:lnTo>
                  <a:lnTo>
                    <a:pt x="1540" y="1656"/>
                  </a:lnTo>
                  <a:lnTo>
                    <a:pt x="1553" y="1646"/>
                  </a:lnTo>
                  <a:lnTo>
                    <a:pt x="1566" y="1635"/>
                  </a:lnTo>
                  <a:lnTo>
                    <a:pt x="1577" y="1624"/>
                  </a:lnTo>
                  <a:lnTo>
                    <a:pt x="1589" y="1613"/>
                  </a:lnTo>
                  <a:lnTo>
                    <a:pt x="1601" y="1601"/>
                  </a:lnTo>
                  <a:lnTo>
                    <a:pt x="1612" y="1589"/>
                  </a:lnTo>
                  <a:lnTo>
                    <a:pt x="1623" y="1578"/>
                  </a:lnTo>
                  <a:lnTo>
                    <a:pt x="1635" y="1566"/>
                  </a:lnTo>
                  <a:lnTo>
                    <a:pt x="1646" y="1554"/>
                  </a:lnTo>
                  <a:lnTo>
                    <a:pt x="1656" y="1541"/>
                  </a:lnTo>
                  <a:lnTo>
                    <a:pt x="1667" y="1528"/>
                  </a:lnTo>
                  <a:lnTo>
                    <a:pt x="1677" y="1516"/>
                  </a:lnTo>
                  <a:lnTo>
                    <a:pt x="1687" y="1502"/>
                  </a:lnTo>
                  <a:lnTo>
                    <a:pt x="1696" y="1489"/>
                  </a:lnTo>
                  <a:lnTo>
                    <a:pt x="1706" y="1476"/>
                  </a:lnTo>
                  <a:lnTo>
                    <a:pt x="1715" y="1462"/>
                  </a:lnTo>
                  <a:lnTo>
                    <a:pt x="1724" y="1449"/>
                  </a:lnTo>
                  <a:lnTo>
                    <a:pt x="1733" y="1436"/>
                  </a:lnTo>
                  <a:lnTo>
                    <a:pt x="1741" y="1421"/>
                  </a:lnTo>
                  <a:lnTo>
                    <a:pt x="1749" y="1408"/>
                  </a:lnTo>
                  <a:lnTo>
                    <a:pt x="1758" y="1393"/>
                  </a:lnTo>
                  <a:lnTo>
                    <a:pt x="1766" y="1379"/>
                  </a:lnTo>
                  <a:lnTo>
                    <a:pt x="1773" y="1364"/>
                  </a:lnTo>
                  <a:lnTo>
                    <a:pt x="1780" y="1350"/>
                  </a:lnTo>
                  <a:lnTo>
                    <a:pt x="1787" y="1335"/>
                  </a:lnTo>
                  <a:lnTo>
                    <a:pt x="1794" y="1320"/>
                  </a:lnTo>
                  <a:lnTo>
                    <a:pt x="1801" y="1305"/>
                  </a:lnTo>
                  <a:lnTo>
                    <a:pt x="1807" y="1290"/>
                  </a:lnTo>
                  <a:lnTo>
                    <a:pt x="1813" y="1275"/>
                  </a:lnTo>
                  <a:lnTo>
                    <a:pt x="1818" y="1260"/>
                  </a:lnTo>
                  <a:lnTo>
                    <a:pt x="1824" y="1244"/>
                  </a:lnTo>
                  <a:lnTo>
                    <a:pt x="1829" y="1228"/>
                  </a:lnTo>
                  <a:lnTo>
                    <a:pt x="1834" y="1213"/>
                  </a:lnTo>
                  <a:lnTo>
                    <a:pt x="1839" y="1197"/>
                  </a:lnTo>
                  <a:lnTo>
                    <a:pt x="1844" y="1182"/>
                  </a:lnTo>
                  <a:lnTo>
                    <a:pt x="1847" y="1166"/>
                  </a:lnTo>
                  <a:lnTo>
                    <a:pt x="1852" y="1149"/>
                  </a:lnTo>
                  <a:lnTo>
                    <a:pt x="1855" y="1134"/>
                  </a:lnTo>
                  <a:lnTo>
                    <a:pt x="1858" y="1118"/>
                  </a:lnTo>
                  <a:lnTo>
                    <a:pt x="1862" y="1102"/>
                  </a:lnTo>
                  <a:lnTo>
                    <a:pt x="1864" y="1086"/>
                  </a:lnTo>
                  <a:lnTo>
                    <a:pt x="1866" y="1069"/>
                  </a:lnTo>
                  <a:lnTo>
                    <a:pt x="1868" y="1054"/>
                  </a:lnTo>
                  <a:lnTo>
                    <a:pt x="1871" y="1037"/>
                  </a:lnTo>
                  <a:lnTo>
                    <a:pt x="1872" y="1021"/>
                  </a:lnTo>
                  <a:lnTo>
                    <a:pt x="1873" y="1005"/>
                  </a:lnTo>
                  <a:lnTo>
                    <a:pt x="1874" y="988"/>
                  </a:lnTo>
                  <a:lnTo>
                    <a:pt x="1875" y="972"/>
                  </a:lnTo>
                  <a:lnTo>
                    <a:pt x="1875" y="956"/>
                  </a:lnTo>
                  <a:lnTo>
                    <a:pt x="1876" y="939"/>
                  </a:lnTo>
                  <a:lnTo>
                    <a:pt x="1876" y="923"/>
                  </a:lnTo>
                  <a:lnTo>
                    <a:pt x="1875" y="907"/>
                  </a:lnTo>
                  <a:lnTo>
                    <a:pt x="1875" y="890"/>
                  </a:lnTo>
                  <a:lnTo>
                    <a:pt x="1874" y="874"/>
                  </a:lnTo>
                  <a:lnTo>
                    <a:pt x="1873" y="858"/>
                  </a:lnTo>
                  <a:lnTo>
                    <a:pt x="1871" y="841"/>
                  </a:lnTo>
                  <a:lnTo>
                    <a:pt x="1870" y="825"/>
                  </a:lnTo>
                  <a:lnTo>
                    <a:pt x="1867" y="809"/>
                  </a:lnTo>
                  <a:lnTo>
                    <a:pt x="1865" y="793"/>
                  </a:lnTo>
                  <a:lnTo>
                    <a:pt x="1862" y="776"/>
                  </a:lnTo>
                  <a:lnTo>
                    <a:pt x="1860" y="761"/>
                  </a:lnTo>
                  <a:lnTo>
                    <a:pt x="1856" y="744"/>
                  </a:lnTo>
                  <a:lnTo>
                    <a:pt x="1852" y="729"/>
                  </a:lnTo>
                  <a:lnTo>
                    <a:pt x="1848" y="713"/>
                  </a:lnTo>
                  <a:lnTo>
                    <a:pt x="1844" y="697"/>
                  </a:lnTo>
                  <a:lnTo>
                    <a:pt x="1841" y="682"/>
                  </a:lnTo>
                  <a:lnTo>
                    <a:pt x="1835" y="665"/>
                  </a:lnTo>
                  <a:lnTo>
                    <a:pt x="1831" y="650"/>
                  </a:lnTo>
                  <a:lnTo>
                    <a:pt x="1825" y="634"/>
                  </a:lnTo>
                  <a:lnTo>
                    <a:pt x="1821" y="619"/>
                  </a:lnTo>
                  <a:lnTo>
                    <a:pt x="1814" y="604"/>
                  </a:lnTo>
                  <a:lnTo>
                    <a:pt x="1808" y="588"/>
                  </a:lnTo>
                  <a:lnTo>
                    <a:pt x="1803" y="574"/>
                  </a:lnTo>
                  <a:lnTo>
                    <a:pt x="1796" y="558"/>
                  </a:lnTo>
                  <a:lnTo>
                    <a:pt x="1789" y="544"/>
                  </a:lnTo>
                  <a:lnTo>
                    <a:pt x="1782" y="529"/>
                  </a:lnTo>
                  <a:lnTo>
                    <a:pt x="1775" y="514"/>
                  </a:lnTo>
                  <a:lnTo>
                    <a:pt x="1767" y="499"/>
                  </a:lnTo>
                  <a:lnTo>
                    <a:pt x="1759" y="485"/>
                  </a:lnTo>
                  <a:lnTo>
                    <a:pt x="1752" y="471"/>
                  </a:lnTo>
                  <a:lnTo>
                    <a:pt x="1744" y="457"/>
                  </a:lnTo>
                  <a:lnTo>
                    <a:pt x="1735" y="442"/>
                  </a:lnTo>
                  <a:lnTo>
                    <a:pt x="1726" y="429"/>
                  </a:lnTo>
                  <a:lnTo>
                    <a:pt x="1717" y="416"/>
                  </a:lnTo>
                  <a:lnTo>
                    <a:pt x="1708" y="402"/>
                  </a:lnTo>
                  <a:lnTo>
                    <a:pt x="1698" y="389"/>
                  </a:lnTo>
                  <a:lnTo>
                    <a:pt x="1689" y="376"/>
                  </a:lnTo>
                  <a:lnTo>
                    <a:pt x="1679" y="362"/>
                  </a:lnTo>
                  <a:lnTo>
                    <a:pt x="1669" y="350"/>
                  </a:lnTo>
                  <a:lnTo>
                    <a:pt x="1658" y="337"/>
                  </a:lnTo>
                  <a:lnTo>
                    <a:pt x="1648" y="324"/>
                  </a:lnTo>
                  <a:lnTo>
                    <a:pt x="1637" y="312"/>
                  </a:lnTo>
                  <a:lnTo>
                    <a:pt x="1626" y="300"/>
                  </a:lnTo>
                  <a:lnTo>
                    <a:pt x="1615" y="289"/>
                  </a:lnTo>
                  <a:lnTo>
                    <a:pt x="1603" y="277"/>
                  </a:lnTo>
                  <a:lnTo>
                    <a:pt x="1591" y="265"/>
                  </a:lnTo>
                  <a:lnTo>
                    <a:pt x="1580" y="254"/>
                  </a:lnTo>
                  <a:lnTo>
                    <a:pt x="1568" y="243"/>
                  </a:lnTo>
                  <a:lnTo>
                    <a:pt x="1556" y="232"/>
                  </a:lnTo>
                  <a:lnTo>
                    <a:pt x="1543" y="221"/>
                  </a:lnTo>
                  <a:lnTo>
                    <a:pt x="1531" y="211"/>
                  </a:lnTo>
                  <a:lnTo>
                    <a:pt x="1518" y="201"/>
                  </a:lnTo>
                  <a:lnTo>
                    <a:pt x="1505" y="191"/>
                  </a:lnTo>
                  <a:lnTo>
                    <a:pt x="1492" y="181"/>
                  </a:lnTo>
                  <a:lnTo>
                    <a:pt x="1479" y="171"/>
                  </a:lnTo>
                  <a:lnTo>
                    <a:pt x="1465" y="162"/>
                  </a:lnTo>
                  <a:lnTo>
                    <a:pt x="1452" y="153"/>
                  </a:lnTo>
                  <a:lnTo>
                    <a:pt x="1438" y="144"/>
                  </a:lnTo>
                  <a:lnTo>
                    <a:pt x="1424" y="135"/>
                  </a:lnTo>
                  <a:lnTo>
                    <a:pt x="1410" y="127"/>
                  </a:lnTo>
                  <a:lnTo>
                    <a:pt x="1395" y="120"/>
                  </a:lnTo>
                  <a:lnTo>
                    <a:pt x="1382" y="112"/>
                  </a:lnTo>
                  <a:lnTo>
                    <a:pt x="1367" y="104"/>
                  </a:lnTo>
                  <a:lnTo>
                    <a:pt x="1352" y="96"/>
                  </a:lnTo>
                  <a:lnTo>
                    <a:pt x="1337" y="90"/>
                  </a:lnTo>
                  <a:lnTo>
                    <a:pt x="1323" y="83"/>
                  </a:lnTo>
                  <a:lnTo>
                    <a:pt x="1307" y="76"/>
                  </a:lnTo>
                  <a:lnTo>
                    <a:pt x="1293" y="70"/>
                  </a:lnTo>
                  <a:lnTo>
                    <a:pt x="1277" y="64"/>
                  </a:lnTo>
                  <a:lnTo>
                    <a:pt x="1263" y="57"/>
                  </a:lnTo>
                  <a:lnTo>
                    <a:pt x="1247" y="52"/>
                  </a:lnTo>
                  <a:lnTo>
                    <a:pt x="1232" y="47"/>
                  </a:lnTo>
                  <a:lnTo>
                    <a:pt x="1216" y="42"/>
                  </a:lnTo>
                  <a:lnTo>
                    <a:pt x="1200" y="37"/>
                  </a:lnTo>
                  <a:lnTo>
                    <a:pt x="1185" y="33"/>
                  </a:lnTo>
                  <a:lnTo>
                    <a:pt x="1168" y="28"/>
                  </a:lnTo>
                  <a:lnTo>
                    <a:pt x="1152" y="25"/>
                  </a:lnTo>
                  <a:lnTo>
                    <a:pt x="1137" y="22"/>
                  </a:lnTo>
                  <a:lnTo>
                    <a:pt x="1121" y="18"/>
                  </a:lnTo>
                  <a:lnTo>
                    <a:pt x="1105" y="15"/>
                  </a:lnTo>
                  <a:lnTo>
                    <a:pt x="1089" y="12"/>
                  </a:lnTo>
                  <a:lnTo>
                    <a:pt x="1072" y="9"/>
                  </a:lnTo>
                  <a:lnTo>
                    <a:pt x="1057" y="7"/>
                  </a:lnTo>
                  <a:lnTo>
                    <a:pt x="1040" y="5"/>
                  </a:lnTo>
                  <a:lnTo>
                    <a:pt x="1023" y="4"/>
                  </a:lnTo>
                  <a:lnTo>
                    <a:pt x="1008" y="3"/>
                  </a:lnTo>
                  <a:lnTo>
                    <a:pt x="991" y="2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2" y="0"/>
                  </a:lnTo>
                  <a:lnTo>
                    <a:pt x="925" y="0"/>
                  </a:lnTo>
                  <a:lnTo>
                    <a:pt x="910" y="0"/>
                  </a:lnTo>
                  <a:lnTo>
                    <a:pt x="893" y="0"/>
                  </a:lnTo>
                  <a:lnTo>
                    <a:pt x="876" y="2"/>
                  </a:lnTo>
                  <a:lnTo>
                    <a:pt x="861" y="3"/>
                  </a:lnTo>
                  <a:lnTo>
                    <a:pt x="844" y="5"/>
                  </a:lnTo>
                  <a:lnTo>
                    <a:pt x="828" y="6"/>
                  </a:lnTo>
                  <a:lnTo>
                    <a:pt x="812" y="8"/>
                  </a:lnTo>
                  <a:lnTo>
                    <a:pt x="796" y="11"/>
                  </a:lnTo>
                  <a:lnTo>
                    <a:pt x="779" y="14"/>
                  </a:lnTo>
                  <a:lnTo>
                    <a:pt x="764" y="16"/>
                  </a:lnTo>
                  <a:lnTo>
                    <a:pt x="747" y="19"/>
                  </a:lnTo>
                  <a:lnTo>
                    <a:pt x="732" y="23"/>
                  </a:lnTo>
                  <a:lnTo>
                    <a:pt x="716" y="27"/>
                  </a:lnTo>
                </a:path>
              </a:pathLst>
            </a:custGeom>
            <a:noFill/>
            <a:ln w="206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0776" name="Freeform 24"/>
            <p:cNvSpPr>
              <a:spLocks/>
            </p:cNvSpPr>
            <p:nvPr/>
          </p:nvSpPr>
          <p:spPr bwMode="auto">
            <a:xfrm>
              <a:off x="549" y="3128"/>
              <a:ext cx="17" cy="33"/>
            </a:xfrm>
            <a:custGeom>
              <a:avLst/>
              <a:gdLst>
                <a:gd name="T0" fmla="*/ 0 w 110"/>
                <a:gd name="T1" fmla="*/ 181 h 210"/>
                <a:gd name="T2" fmla="*/ 110 w 110"/>
                <a:gd name="T3" fmla="*/ 0 h 210"/>
                <a:gd name="T4" fmla="*/ 97 w 110"/>
                <a:gd name="T5" fmla="*/ 210 h 210"/>
                <a:gd name="T6" fmla="*/ 62 w 110"/>
                <a:gd name="T7" fmla="*/ 157 h 210"/>
                <a:gd name="T8" fmla="*/ 0 w 110"/>
                <a:gd name="T9" fmla="*/ 18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10">
                  <a:moveTo>
                    <a:pt x="0" y="181"/>
                  </a:moveTo>
                  <a:lnTo>
                    <a:pt x="110" y="0"/>
                  </a:lnTo>
                  <a:lnTo>
                    <a:pt x="97" y="210"/>
                  </a:lnTo>
                  <a:lnTo>
                    <a:pt x="62" y="157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0000"/>
            </a:solidFill>
            <a:ln w="142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777" name="Freeform 25"/>
            <p:cNvSpPr>
              <a:spLocks/>
            </p:cNvSpPr>
            <p:nvPr/>
          </p:nvSpPr>
          <p:spPr bwMode="auto">
            <a:xfrm>
              <a:off x="648" y="3020"/>
              <a:ext cx="32" cy="18"/>
            </a:xfrm>
            <a:custGeom>
              <a:avLst/>
              <a:gdLst>
                <a:gd name="T0" fmla="*/ 211 w 211"/>
                <a:gd name="T1" fmla="*/ 96 h 122"/>
                <a:gd name="T2" fmla="*/ 0 w 211"/>
                <a:gd name="T3" fmla="*/ 122 h 122"/>
                <a:gd name="T4" fmla="*/ 174 w 211"/>
                <a:gd name="T5" fmla="*/ 0 h 122"/>
                <a:gd name="T6" fmla="*/ 155 w 211"/>
                <a:gd name="T7" fmla="*/ 62 h 122"/>
                <a:gd name="T8" fmla="*/ 211 w 211"/>
                <a:gd name="T9" fmla="*/ 9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122">
                  <a:moveTo>
                    <a:pt x="211" y="96"/>
                  </a:moveTo>
                  <a:lnTo>
                    <a:pt x="0" y="122"/>
                  </a:lnTo>
                  <a:lnTo>
                    <a:pt x="174" y="0"/>
                  </a:lnTo>
                  <a:lnTo>
                    <a:pt x="155" y="62"/>
                  </a:lnTo>
                  <a:lnTo>
                    <a:pt x="211" y="96"/>
                  </a:lnTo>
                  <a:close/>
                </a:path>
              </a:pathLst>
            </a:custGeom>
            <a:solidFill>
              <a:srgbClr val="FF0000"/>
            </a:solidFill>
            <a:ln w="142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970784" name="Object 32"/>
          <p:cNvGraphicFramePr>
            <a:graphicFrameLocks noChangeAspect="1"/>
          </p:cNvGraphicFramePr>
          <p:nvPr/>
        </p:nvGraphicFramePr>
        <p:xfrm>
          <a:off x="4454525" y="339725"/>
          <a:ext cx="3917950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806" name="Equation" r:id="rId3" imgW="1600200" imgH="1447560" progId="Equation.3">
                  <p:embed/>
                </p:oleObj>
              </mc:Choice>
              <mc:Fallback>
                <p:oleObj name="Equation" r:id="rId3" imgW="1600200" imgH="14475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4525" y="339725"/>
                        <a:ext cx="3917950" cy="35433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0785" name="Freeform 33"/>
          <p:cNvSpPr>
            <a:spLocks/>
          </p:cNvSpPr>
          <p:nvPr/>
        </p:nvSpPr>
        <p:spPr bwMode="auto">
          <a:xfrm rot="-1031149">
            <a:off x="1595438" y="5149850"/>
            <a:ext cx="520700" cy="604838"/>
          </a:xfrm>
          <a:custGeom>
            <a:avLst/>
            <a:gdLst>
              <a:gd name="T0" fmla="*/ 1369 w 2131"/>
              <a:gd name="T1" fmla="*/ 1655 h 2448"/>
              <a:gd name="T2" fmla="*/ 1260 w 2131"/>
              <a:gd name="T3" fmla="*/ 1773 h 2448"/>
              <a:gd name="T4" fmla="*/ 1150 w 2131"/>
              <a:gd name="T5" fmla="*/ 1884 h 2448"/>
              <a:gd name="T6" fmla="*/ 1038 w 2131"/>
              <a:gd name="T7" fmla="*/ 1989 h 2448"/>
              <a:gd name="T8" fmla="*/ 926 w 2131"/>
              <a:gd name="T9" fmla="*/ 2084 h 2448"/>
              <a:gd name="T10" fmla="*/ 817 w 2131"/>
              <a:gd name="T11" fmla="*/ 2171 h 2448"/>
              <a:gd name="T12" fmla="*/ 709 w 2131"/>
              <a:gd name="T13" fmla="*/ 2247 h 2448"/>
              <a:gd name="T14" fmla="*/ 606 w 2131"/>
              <a:gd name="T15" fmla="*/ 2311 h 2448"/>
              <a:gd name="T16" fmla="*/ 507 w 2131"/>
              <a:gd name="T17" fmla="*/ 2365 h 2448"/>
              <a:gd name="T18" fmla="*/ 416 w 2131"/>
              <a:gd name="T19" fmla="*/ 2405 h 2448"/>
              <a:gd name="T20" fmla="*/ 330 w 2131"/>
              <a:gd name="T21" fmla="*/ 2432 h 2448"/>
              <a:gd name="T22" fmla="*/ 254 w 2131"/>
              <a:gd name="T23" fmla="*/ 2446 h 2448"/>
              <a:gd name="T24" fmla="*/ 186 w 2131"/>
              <a:gd name="T25" fmla="*/ 2446 h 2448"/>
              <a:gd name="T26" fmla="*/ 128 w 2131"/>
              <a:gd name="T27" fmla="*/ 2434 h 2448"/>
              <a:gd name="T28" fmla="*/ 80 w 2131"/>
              <a:gd name="T29" fmla="*/ 2407 h 2448"/>
              <a:gd name="T30" fmla="*/ 43 w 2131"/>
              <a:gd name="T31" fmla="*/ 2368 h 2448"/>
              <a:gd name="T32" fmla="*/ 17 w 2131"/>
              <a:gd name="T33" fmla="*/ 2316 h 2448"/>
              <a:gd name="T34" fmla="*/ 3 w 2131"/>
              <a:gd name="T35" fmla="*/ 2252 h 2448"/>
              <a:gd name="T36" fmla="*/ 1 w 2131"/>
              <a:gd name="T37" fmla="*/ 2177 h 2448"/>
              <a:gd name="T38" fmla="*/ 10 w 2131"/>
              <a:gd name="T39" fmla="*/ 2091 h 2448"/>
              <a:gd name="T40" fmla="*/ 31 w 2131"/>
              <a:gd name="T41" fmla="*/ 1995 h 2448"/>
              <a:gd name="T42" fmla="*/ 63 w 2131"/>
              <a:gd name="T43" fmla="*/ 1892 h 2448"/>
              <a:gd name="T44" fmla="*/ 107 w 2131"/>
              <a:gd name="T45" fmla="*/ 1780 h 2448"/>
              <a:gd name="T46" fmla="*/ 160 w 2131"/>
              <a:gd name="T47" fmla="*/ 1664 h 2448"/>
              <a:gd name="T48" fmla="*/ 225 w 2131"/>
              <a:gd name="T49" fmla="*/ 1541 h 2448"/>
              <a:gd name="T50" fmla="*/ 297 w 2131"/>
              <a:gd name="T51" fmla="*/ 1415 h 2448"/>
              <a:gd name="T52" fmla="*/ 379 w 2131"/>
              <a:gd name="T53" fmla="*/ 1288 h 2448"/>
              <a:gd name="T54" fmla="*/ 468 w 2131"/>
              <a:gd name="T55" fmla="*/ 1159 h 2448"/>
              <a:gd name="T56" fmla="*/ 564 w 2131"/>
              <a:gd name="T57" fmla="*/ 1032 h 2448"/>
              <a:gd name="T58" fmla="*/ 665 w 2131"/>
              <a:gd name="T59" fmla="*/ 906 h 2448"/>
              <a:gd name="T60" fmla="*/ 771 w 2131"/>
              <a:gd name="T61" fmla="*/ 784 h 2448"/>
              <a:gd name="T62" fmla="*/ 879 w 2131"/>
              <a:gd name="T63" fmla="*/ 667 h 2448"/>
              <a:gd name="T64" fmla="*/ 991 w 2131"/>
              <a:gd name="T65" fmla="*/ 556 h 2448"/>
              <a:gd name="T66" fmla="*/ 1102 w 2131"/>
              <a:gd name="T67" fmla="*/ 452 h 2448"/>
              <a:gd name="T68" fmla="*/ 1213 w 2131"/>
              <a:gd name="T69" fmla="*/ 357 h 2448"/>
              <a:gd name="T70" fmla="*/ 1323 w 2131"/>
              <a:gd name="T71" fmla="*/ 271 h 2448"/>
              <a:gd name="T72" fmla="*/ 1430 w 2131"/>
              <a:gd name="T73" fmla="*/ 196 h 2448"/>
              <a:gd name="T74" fmla="*/ 1534 w 2131"/>
              <a:gd name="T75" fmla="*/ 132 h 2448"/>
              <a:gd name="T76" fmla="*/ 1631 w 2131"/>
              <a:gd name="T77" fmla="*/ 80 h 2448"/>
              <a:gd name="T78" fmla="*/ 1722 w 2131"/>
              <a:gd name="T79" fmla="*/ 41 h 2448"/>
              <a:gd name="T80" fmla="*/ 1807 w 2131"/>
              <a:gd name="T81" fmla="*/ 15 h 2448"/>
              <a:gd name="T82" fmla="*/ 1884 w 2131"/>
              <a:gd name="T83" fmla="*/ 2 h 2448"/>
              <a:gd name="T84" fmla="*/ 1950 w 2131"/>
              <a:gd name="T85" fmla="*/ 2 h 2448"/>
              <a:gd name="T86" fmla="*/ 2007 w 2131"/>
              <a:gd name="T87" fmla="*/ 17 h 2448"/>
              <a:gd name="T88" fmla="*/ 2055 w 2131"/>
              <a:gd name="T89" fmla="*/ 44 h 2448"/>
              <a:gd name="T90" fmla="*/ 2091 w 2131"/>
              <a:gd name="T91" fmla="*/ 85 h 2448"/>
              <a:gd name="T92" fmla="*/ 2115 w 2131"/>
              <a:gd name="T93" fmla="*/ 137 h 2448"/>
              <a:gd name="T94" fmla="*/ 2128 w 2131"/>
              <a:gd name="T95" fmla="*/ 203 h 2448"/>
              <a:gd name="T96" fmla="*/ 2130 w 2131"/>
              <a:gd name="T97" fmla="*/ 279 h 2448"/>
              <a:gd name="T98" fmla="*/ 2120 w 2131"/>
              <a:gd name="T99" fmla="*/ 365 h 2448"/>
              <a:gd name="T100" fmla="*/ 2098 w 2131"/>
              <a:gd name="T101" fmla="*/ 461 h 2448"/>
              <a:gd name="T102" fmla="*/ 2065 w 2131"/>
              <a:gd name="T103" fmla="*/ 566 h 2448"/>
              <a:gd name="T104" fmla="*/ 2020 w 2131"/>
              <a:gd name="T105" fmla="*/ 677 h 2448"/>
              <a:gd name="T106" fmla="*/ 1966 w 2131"/>
              <a:gd name="T107" fmla="*/ 795 h 2448"/>
              <a:gd name="T108" fmla="*/ 1901 w 2131"/>
              <a:gd name="T109" fmla="*/ 918 h 2448"/>
              <a:gd name="T110" fmla="*/ 1827 w 2131"/>
              <a:gd name="T111" fmla="*/ 1043 h 2448"/>
              <a:gd name="T112" fmla="*/ 1745 w 2131"/>
              <a:gd name="T113" fmla="*/ 1171 h 2448"/>
              <a:gd name="T114" fmla="*/ 1655 w 2131"/>
              <a:gd name="T115" fmla="*/ 1299 h 2448"/>
              <a:gd name="T116" fmla="*/ 1560 w 2131"/>
              <a:gd name="T117" fmla="*/ 1427 h 2448"/>
              <a:gd name="T118" fmla="*/ 1457 w 2131"/>
              <a:gd name="T119" fmla="*/ 1552 h 2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31" h="2448">
                <a:moveTo>
                  <a:pt x="1457" y="1553"/>
                </a:moveTo>
                <a:lnTo>
                  <a:pt x="1440" y="1573"/>
                </a:lnTo>
                <a:lnTo>
                  <a:pt x="1423" y="1593"/>
                </a:lnTo>
                <a:lnTo>
                  <a:pt x="1405" y="1615"/>
                </a:lnTo>
                <a:lnTo>
                  <a:pt x="1387" y="1635"/>
                </a:lnTo>
                <a:lnTo>
                  <a:pt x="1369" y="1655"/>
                </a:lnTo>
                <a:lnTo>
                  <a:pt x="1351" y="1675"/>
                </a:lnTo>
                <a:lnTo>
                  <a:pt x="1334" y="1695"/>
                </a:lnTo>
                <a:lnTo>
                  <a:pt x="1316" y="1714"/>
                </a:lnTo>
                <a:lnTo>
                  <a:pt x="1297" y="1734"/>
                </a:lnTo>
                <a:lnTo>
                  <a:pt x="1279" y="1753"/>
                </a:lnTo>
                <a:lnTo>
                  <a:pt x="1260" y="1773"/>
                </a:lnTo>
                <a:lnTo>
                  <a:pt x="1242" y="1792"/>
                </a:lnTo>
                <a:lnTo>
                  <a:pt x="1223" y="1810"/>
                </a:lnTo>
                <a:lnTo>
                  <a:pt x="1205" y="1829"/>
                </a:lnTo>
                <a:lnTo>
                  <a:pt x="1187" y="1847"/>
                </a:lnTo>
                <a:lnTo>
                  <a:pt x="1169" y="1866"/>
                </a:lnTo>
                <a:lnTo>
                  <a:pt x="1150" y="1884"/>
                </a:lnTo>
                <a:lnTo>
                  <a:pt x="1131" y="1902"/>
                </a:lnTo>
                <a:lnTo>
                  <a:pt x="1112" y="1920"/>
                </a:lnTo>
                <a:lnTo>
                  <a:pt x="1094" y="1937"/>
                </a:lnTo>
                <a:lnTo>
                  <a:pt x="1075" y="1954"/>
                </a:lnTo>
                <a:lnTo>
                  <a:pt x="1056" y="1972"/>
                </a:lnTo>
                <a:lnTo>
                  <a:pt x="1038" y="1989"/>
                </a:lnTo>
                <a:lnTo>
                  <a:pt x="1020" y="2005"/>
                </a:lnTo>
                <a:lnTo>
                  <a:pt x="1001" y="2021"/>
                </a:lnTo>
                <a:lnTo>
                  <a:pt x="982" y="2038"/>
                </a:lnTo>
                <a:lnTo>
                  <a:pt x="964" y="2053"/>
                </a:lnTo>
                <a:lnTo>
                  <a:pt x="945" y="2069"/>
                </a:lnTo>
                <a:lnTo>
                  <a:pt x="926" y="2084"/>
                </a:lnTo>
                <a:lnTo>
                  <a:pt x="908" y="2100"/>
                </a:lnTo>
                <a:lnTo>
                  <a:pt x="889" y="2114"/>
                </a:lnTo>
                <a:lnTo>
                  <a:pt x="871" y="2129"/>
                </a:lnTo>
                <a:lnTo>
                  <a:pt x="853" y="2143"/>
                </a:lnTo>
                <a:lnTo>
                  <a:pt x="835" y="2157"/>
                </a:lnTo>
                <a:lnTo>
                  <a:pt x="817" y="2171"/>
                </a:lnTo>
                <a:lnTo>
                  <a:pt x="798" y="2185"/>
                </a:lnTo>
                <a:lnTo>
                  <a:pt x="780" y="2197"/>
                </a:lnTo>
                <a:lnTo>
                  <a:pt x="762" y="2210"/>
                </a:lnTo>
                <a:lnTo>
                  <a:pt x="745" y="2222"/>
                </a:lnTo>
                <a:lnTo>
                  <a:pt x="727" y="2235"/>
                </a:lnTo>
                <a:lnTo>
                  <a:pt x="709" y="2247"/>
                </a:lnTo>
                <a:lnTo>
                  <a:pt x="692" y="2258"/>
                </a:lnTo>
                <a:lnTo>
                  <a:pt x="674" y="2270"/>
                </a:lnTo>
                <a:lnTo>
                  <a:pt x="657" y="2280"/>
                </a:lnTo>
                <a:lnTo>
                  <a:pt x="640" y="2291"/>
                </a:lnTo>
                <a:lnTo>
                  <a:pt x="623" y="2301"/>
                </a:lnTo>
                <a:lnTo>
                  <a:pt x="606" y="2311"/>
                </a:lnTo>
                <a:lnTo>
                  <a:pt x="590" y="2321"/>
                </a:lnTo>
                <a:lnTo>
                  <a:pt x="573" y="2330"/>
                </a:lnTo>
                <a:lnTo>
                  <a:pt x="556" y="2339"/>
                </a:lnTo>
                <a:lnTo>
                  <a:pt x="540" y="2348"/>
                </a:lnTo>
                <a:lnTo>
                  <a:pt x="524" y="2357"/>
                </a:lnTo>
                <a:lnTo>
                  <a:pt x="507" y="2365"/>
                </a:lnTo>
                <a:lnTo>
                  <a:pt x="492" y="2372"/>
                </a:lnTo>
                <a:lnTo>
                  <a:pt x="476" y="2379"/>
                </a:lnTo>
                <a:lnTo>
                  <a:pt x="461" y="2386"/>
                </a:lnTo>
                <a:lnTo>
                  <a:pt x="446" y="2393"/>
                </a:lnTo>
                <a:lnTo>
                  <a:pt x="431" y="2399"/>
                </a:lnTo>
                <a:lnTo>
                  <a:pt x="416" y="2405"/>
                </a:lnTo>
                <a:lnTo>
                  <a:pt x="402" y="2411"/>
                </a:lnTo>
                <a:lnTo>
                  <a:pt x="387" y="2415"/>
                </a:lnTo>
                <a:lnTo>
                  <a:pt x="373" y="2421"/>
                </a:lnTo>
                <a:lnTo>
                  <a:pt x="358" y="2424"/>
                </a:lnTo>
                <a:lnTo>
                  <a:pt x="345" y="2428"/>
                </a:lnTo>
                <a:lnTo>
                  <a:pt x="330" y="2432"/>
                </a:lnTo>
                <a:lnTo>
                  <a:pt x="317" y="2435"/>
                </a:lnTo>
                <a:lnTo>
                  <a:pt x="305" y="2438"/>
                </a:lnTo>
                <a:lnTo>
                  <a:pt x="291" y="2441"/>
                </a:lnTo>
                <a:lnTo>
                  <a:pt x="279" y="2443"/>
                </a:lnTo>
                <a:lnTo>
                  <a:pt x="266" y="2445"/>
                </a:lnTo>
                <a:lnTo>
                  <a:pt x="254" y="2446"/>
                </a:lnTo>
                <a:lnTo>
                  <a:pt x="242" y="2447"/>
                </a:lnTo>
                <a:lnTo>
                  <a:pt x="230" y="2447"/>
                </a:lnTo>
                <a:lnTo>
                  <a:pt x="219" y="2448"/>
                </a:lnTo>
                <a:lnTo>
                  <a:pt x="208" y="2448"/>
                </a:lnTo>
                <a:lnTo>
                  <a:pt x="197" y="2447"/>
                </a:lnTo>
                <a:lnTo>
                  <a:pt x="186" y="2446"/>
                </a:lnTo>
                <a:lnTo>
                  <a:pt x="176" y="2445"/>
                </a:lnTo>
                <a:lnTo>
                  <a:pt x="166" y="2444"/>
                </a:lnTo>
                <a:lnTo>
                  <a:pt x="156" y="2442"/>
                </a:lnTo>
                <a:lnTo>
                  <a:pt x="147" y="2439"/>
                </a:lnTo>
                <a:lnTo>
                  <a:pt x="137" y="2436"/>
                </a:lnTo>
                <a:lnTo>
                  <a:pt x="128" y="2434"/>
                </a:lnTo>
                <a:lnTo>
                  <a:pt x="119" y="2431"/>
                </a:lnTo>
                <a:lnTo>
                  <a:pt x="111" y="2426"/>
                </a:lnTo>
                <a:lnTo>
                  <a:pt x="103" y="2422"/>
                </a:lnTo>
                <a:lnTo>
                  <a:pt x="94" y="2417"/>
                </a:lnTo>
                <a:lnTo>
                  <a:pt x="88" y="2413"/>
                </a:lnTo>
                <a:lnTo>
                  <a:pt x="80" y="2407"/>
                </a:lnTo>
                <a:lnTo>
                  <a:pt x="73" y="2402"/>
                </a:lnTo>
                <a:lnTo>
                  <a:pt x="66" y="2396"/>
                </a:lnTo>
                <a:lnTo>
                  <a:pt x="60" y="2389"/>
                </a:lnTo>
                <a:lnTo>
                  <a:pt x="54" y="2383"/>
                </a:lnTo>
                <a:lnTo>
                  <a:pt x="49" y="2375"/>
                </a:lnTo>
                <a:lnTo>
                  <a:pt x="43" y="2368"/>
                </a:lnTo>
                <a:lnTo>
                  <a:pt x="37" y="2360"/>
                </a:lnTo>
                <a:lnTo>
                  <a:pt x="33" y="2352"/>
                </a:lnTo>
                <a:lnTo>
                  <a:pt x="29" y="2344"/>
                </a:lnTo>
                <a:lnTo>
                  <a:pt x="24" y="2335"/>
                </a:lnTo>
                <a:lnTo>
                  <a:pt x="21" y="2326"/>
                </a:lnTo>
                <a:lnTo>
                  <a:pt x="17" y="2316"/>
                </a:lnTo>
                <a:lnTo>
                  <a:pt x="14" y="2306"/>
                </a:lnTo>
                <a:lnTo>
                  <a:pt x="11" y="2296"/>
                </a:lnTo>
                <a:lnTo>
                  <a:pt x="9" y="2286"/>
                </a:lnTo>
                <a:lnTo>
                  <a:pt x="6" y="2275"/>
                </a:lnTo>
                <a:lnTo>
                  <a:pt x="5" y="2264"/>
                </a:lnTo>
                <a:lnTo>
                  <a:pt x="3" y="2252"/>
                </a:lnTo>
                <a:lnTo>
                  <a:pt x="2" y="2240"/>
                </a:lnTo>
                <a:lnTo>
                  <a:pt x="1" y="2228"/>
                </a:lnTo>
                <a:lnTo>
                  <a:pt x="1" y="2216"/>
                </a:lnTo>
                <a:lnTo>
                  <a:pt x="0" y="2203"/>
                </a:lnTo>
                <a:lnTo>
                  <a:pt x="1" y="2190"/>
                </a:lnTo>
                <a:lnTo>
                  <a:pt x="1" y="2177"/>
                </a:lnTo>
                <a:lnTo>
                  <a:pt x="2" y="2163"/>
                </a:lnTo>
                <a:lnTo>
                  <a:pt x="3" y="2149"/>
                </a:lnTo>
                <a:lnTo>
                  <a:pt x="4" y="2136"/>
                </a:lnTo>
                <a:lnTo>
                  <a:pt x="5" y="2121"/>
                </a:lnTo>
                <a:lnTo>
                  <a:pt x="7" y="2105"/>
                </a:lnTo>
                <a:lnTo>
                  <a:pt x="10" y="2091"/>
                </a:lnTo>
                <a:lnTo>
                  <a:pt x="13" y="2075"/>
                </a:lnTo>
                <a:lnTo>
                  <a:pt x="15" y="2060"/>
                </a:lnTo>
                <a:lnTo>
                  <a:pt x="19" y="2044"/>
                </a:lnTo>
                <a:lnTo>
                  <a:pt x="23" y="2029"/>
                </a:lnTo>
                <a:lnTo>
                  <a:pt x="26" y="2012"/>
                </a:lnTo>
                <a:lnTo>
                  <a:pt x="31" y="1995"/>
                </a:lnTo>
                <a:lnTo>
                  <a:pt x="35" y="1979"/>
                </a:lnTo>
                <a:lnTo>
                  <a:pt x="41" y="1962"/>
                </a:lnTo>
                <a:lnTo>
                  <a:pt x="45" y="1945"/>
                </a:lnTo>
                <a:lnTo>
                  <a:pt x="51" y="1927"/>
                </a:lnTo>
                <a:lnTo>
                  <a:pt x="56" y="1910"/>
                </a:lnTo>
                <a:lnTo>
                  <a:pt x="63" y="1892"/>
                </a:lnTo>
                <a:lnTo>
                  <a:pt x="70" y="1874"/>
                </a:lnTo>
                <a:lnTo>
                  <a:pt x="76" y="1856"/>
                </a:lnTo>
                <a:lnTo>
                  <a:pt x="83" y="1837"/>
                </a:lnTo>
                <a:lnTo>
                  <a:pt x="91" y="1818"/>
                </a:lnTo>
                <a:lnTo>
                  <a:pt x="99" y="1799"/>
                </a:lnTo>
                <a:lnTo>
                  <a:pt x="107" y="1780"/>
                </a:lnTo>
                <a:lnTo>
                  <a:pt x="114" y="1761"/>
                </a:lnTo>
                <a:lnTo>
                  <a:pt x="123" y="1743"/>
                </a:lnTo>
                <a:lnTo>
                  <a:pt x="132" y="1723"/>
                </a:lnTo>
                <a:lnTo>
                  <a:pt x="141" y="1704"/>
                </a:lnTo>
                <a:lnTo>
                  <a:pt x="151" y="1684"/>
                </a:lnTo>
                <a:lnTo>
                  <a:pt x="160" y="1664"/>
                </a:lnTo>
                <a:lnTo>
                  <a:pt x="170" y="1643"/>
                </a:lnTo>
                <a:lnTo>
                  <a:pt x="180" y="1623"/>
                </a:lnTo>
                <a:lnTo>
                  <a:pt x="191" y="1603"/>
                </a:lnTo>
                <a:lnTo>
                  <a:pt x="202" y="1582"/>
                </a:lnTo>
                <a:lnTo>
                  <a:pt x="212" y="1562"/>
                </a:lnTo>
                <a:lnTo>
                  <a:pt x="225" y="1541"/>
                </a:lnTo>
                <a:lnTo>
                  <a:pt x="236" y="1521"/>
                </a:lnTo>
                <a:lnTo>
                  <a:pt x="248" y="1500"/>
                </a:lnTo>
                <a:lnTo>
                  <a:pt x="259" y="1479"/>
                </a:lnTo>
                <a:lnTo>
                  <a:pt x="272" y="1458"/>
                </a:lnTo>
                <a:lnTo>
                  <a:pt x="285" y="1436"/>
                </a:lnTo>
                <a:lnTo>
                  <a:pt x="297" y="1415"/>
                </a:lnTo>
                <a:lnTo>
                  <a:pt x="310" y="1394"/>
                </a:lnTo>
                <a:lnTo>
                  <a:pt x="324" y="1373"/>
                </a:lnTo>
                <a:lnTo>
                  <a:pt x="337" y="1352"/>
                </a:lnTo>
                <a:lnTo>
                  <a:pt x="350" y="1331"/>
                </a:lnTo>
                <a:lnTo>
                  <a:pt x="365" y="1309"/>
                </a:lnTo>
                <a:lnTo>
                  <a:pt x="379" y="1288"/>
                </a:lnTo>
                <a:lnTo>
                  <a:pt x="393" y="1266"/>
                </a:lnTo>
                <a:lnTo>
                  <a:pt x="408" y="1245"/>
                </a:lnTo>
                <a:lnTo>
                  <a:pt x="423" y="1224"/>
                </a:lnTo>
                <a:lnTo>
                  <a:pt x="437" y="1203"/>
                </a:lnTo>
                <a:lnTo>
                  <a:pt x="453" y="1180"/>
                </a:lnTo>
                <a:lnTo>
                  <a:pt x="468" y="1159"/>
                </a:lnTo>
                <a:lnTo>
                  <a:pt x="484" y="1138"/>
                </a:lnTo>
                <a:lnTo>
                  <a:pt x="500" y="1117"/>
                </a:lnTo>
                <a:lnTo>
                  <a:pt x="515" y="1096"/>
                </a:lnTo>
                <a:lnTo>
                  <a:pt x="531" y="1075"/>
                </a:lnTo>
                <a:lnTo>
                  <a:pt x="547" y="1053"/>
                </a:lnTo>
                <a:lnTo>
                  <a:pt x="564" y="1032"/>
                </a:lnTo>
                <a:lnTo>
                  <a:pt x="580" y="1011"/>
                </a:lnTo>
                <a:lnTo>
                  <a:pt x="596" y="990"/>
                </a:lnTo>
                <a:lnTo>
                  <a:pt x="614" y="969"/>
                </a:lnTo>
                <a:lnTo>
                  <a:pt x="631" y="948"/>
                </a:lnTo>
                <a:lnTo>
                  <a:pt x="648" y="927"/>
                </a:lnTo>
                <a:lnTo>
                  <a:pt x="665" y="906"/>
                </a:lnTo>
                <a:lnTo>
                  <a:pt x="682" y="885"/>
                </a:lnTo>
                <a:lnTo>
                  <a:pt x="700" y="865"/>
                </a:lnTo>
                <a:lnTo>
                  <a:pt x="718" y="844"/>
                </a:lnTo>
                <a:lnTo>
                  <a:pt x="736" y="824"/>
                </a:lnTo>
                <a:lnTo>
                  <a:pt x="752" y="804"/>
                </a:lnTo>
                <a:lnTo>
                  <a:pt x="771" y="784"/>
                </a:lnTo>
                <a:lnTo>
                  <a:pt x="789" y="764"/>
                </a:lnTo>
                <a:lnTo>
                  <a:pt x="807" y="744"/>
                </a:lnTo>
                <a:lnTo>
                  <a:pt x="825" y="725"/>
                </a:lnTo>
                <a:lnTo>
                  <a:pt x="843" y="705"/>
                </a:lnTo>
                <a:lnTo>
                  <a:pt x="861" y="686"/>
                </a:lnTo>
                <a:lnTo>
                  <a:pt x="879" y="667"/>
                </a:lnTo>
                <a:lnTo>
                  <a:pt x="898" y="648"/>
                </a:lnTo>
                <a:lnTo>
                  <a:pt x="916" y="629"/>
                </a:lnTo>
                <a:lnTo>
                  <a:pt x="935" y="610"/>
                </a:lnTo>
                <a:lnTo>
                  <a:pt x="954" y="591"/>
                </a:lnTo>
                <a:lnTo>
                  <a:pt x="972" y="574"/>
                </a:lnTo>
                <a:lnTo>
                  <a:pt x="991" y="556"/>
                </a:lnTo>
                <a:lnTo>
                  <a:pt x="1010" y="538"/>
                </a:lnTo>
                <a:lnTo>
                  <a:pt x="1027" y="520"/>
                </a:lnTo>
                <a:lnTo>
                  <a:pt x="1046" y="502"/>
                </a:lnTo>
                <a:lnTo>
                  <a:pt x="1065" y="486"/>
                </a:lnTo>
                <a:lnTo>
                  <a:pt x="1084" y="469"/>
                </a:lnTo>
                <a:lnTo>
                  <a:pt x="1102" y="452"/>
                </a:lnTo>
                <a:lnTo>
                  <a:pt x="1121" y="436"/>
                </a:lnTo>
                <a:lnTo>
                  <a:pt x="1140" y="419"/>
                </a:lnTo>
                <a:lnTo>
                  <a:pt x="1159" y="403"/>
                </a:lnTo>
                <a:lnTo>
                  <a:pt x="1177" y="388"/>
                </a:lnTo>
                <a:lnTo>
                  <a:pt x="1195" y="372"/>
                </a:lnTo>
                <a:lnTo>
                  <a:pt x="1213" y="357"/>
                </a:lnTo>
                <a:lnTo>
                  <a:pt x="1232" y="342"/>
                </a:lnTo>
                <a:lnTo>
                  <a:pt x="1251" y="328"/>
                </a:lnTo>
                <a:lnTo>
                  <a:pt x="1269" y="313"/>
                </a:lnTo>
                <a:lnTo>
                  <a:pt x="1287" y="299"/>
                </a:lnTo>
                <a:lnTo>
                  <a:pt x="1306" y="284"/>
                </a:lnTo>
                <a:lnTo>
                  <a:pt x="1323" y="271"/>
                </a:lnTo>
                <a:lnTo>
                  <a:pt x="1341" y="257"/>
                </a:lnTo>
                <a:lnTo>
                  <a:pt x="1359" y="245"/>
                </a:lnTo>
                <a:lnTo>
                  <a:pt x="1377" y="232"/>
                </a:lnTo>
                <a:lnTo>
                  <a:pt x="1395" y="220"/>
                </a:lnTo>
                <a:lnTo>
                  <a:pt x="1413" y="207"/>
                </a:lnTo>
                <a:lnTo>
                  <a:pt x="1430" y="196"/>
                </a:lnTo>
                <a:lnTo>
                  <a:pt x="1448" y="184"/>
                </a:lnTo>
                <a:lnTo>
                  <a:pt x="1465" y="173"/>
                </a:lnTo>
                <a:lnTo>
                  <a:pt x="1483" y="163"/>
                </a:lnTo>
                <a:lnTo>
                  <a:pt x="1499" y="152"/>
                </a:lnTo>
                <a:lnTo>
                  <a:pt x="1516" y="142"/>
                </a:lnTo>
                <a:lnTo>
                  <a:pt x="1534" y="132"/>
                </a:lnTo>
                <a:lnTo>
                  <a:pt x="1551" y="123"/>
                </a:lnTo>
                <a:lnTo>
                  <a:pt x="1566" y="114"/>
                </a:lnTo>
                <a:lnTo>
                  <a:pt x="1583" y="105"/>
                </a:lnTo>
                <a:lnTo>
                  <a:pt x="1600" y="96"/>
                </a:lnTo>
                <a:lnTo>
                  <a:pt x="1615" y="88"/>
                </a:lnTo>
                <a:lnTo>
                  <a:pt x="1631" y="80"/>
                </a:lnTo>
                <a:lnTo>
                  <a:pt x="1646" y="73"/>
                </a:lnTo>
                <a:lnTo>
                  <a:pt x="1662" y="66"/>
                </a:lnTo>
                <a:lnTo>
                  <a:pt x="1678" y="59"/>
                </a:lnTo>
                <a:lnTo>
                  <a:pt x="1693" y="53"/>
                </a:lnTo>
                <a:lnTo>
                  <a:pt x="1708" y="47"/>
                </a:lnTo>
                <a:lnTo>
                  <a:pt x="1722" y="41"/>
                </a:lnTo>
                <a:lnTo>
                  <a:pt x="1738" y="36"/>
                </a:lnTo>
                <a:lnTo>
                  <a:pt x="1751" y="30"/>
                </a:lnTo>
                <a:lnTo>
                  <a:pt x="1766" y="26"/>
                </a:lnTo>
                <a:lnTo>
                  <a:pt x="1780" y="23"/>
                </a:lnTo>
                <a:lnTo>
                  <a:pt x="1793" y="18"/>
                </a:lnTo>
                <a:lnTo>
                  <a:pt x="1807" y="15"/>
                </a:lnTo>
                <a:lnTo>
                  <a:pt x="1820" y="11"/>
                </a:lnTo>
                <a:lnTo>
                  <a:pt x="1833" y="9"/>
                </a:lnTo>
                <a:lnTo>
                  <a:pt x="1846" y="7"/>
                </a:lnTo>
                <a:lnTo>
                  <a:pt x="1859" y="5"/>
                </a:lnTo>
                <a:lnTo>
                  <a:pt x="1871" y="4"/>
                </a:lnTo>
                <a:lnTo>
                  <a:pt x="1884" y="2"/>
                </a:lnTo>
                <a:lnTo>
                  <a:pt x="1895" y="1"/>
                </a:lnTo>
                <a:lnTo>
                  <a:pt x="1907" y="0"/>
                </a:lnTo>
                <a:lnTo>
                  <a:pt x="1918" y="0"/>
                </a:lnTo>
                <a:lnTo>
                  <a:pt x="1929" y="1"/>
                </a:lnTo>
                <a:lnTo>
                  <a:pt x="1939" y="1"/>
                </a:lnTo>
                <a:lnTo>
                  <a:pt x="1950" y="2"/>
                </a:lnTo>
                <a:lnTo>
                  <a:pt x="1960" y="4"/>
                </a:lnTo>
                <a:lnTo>
                  <a:pt x="1970" y="6"/>
                </a:lnTo>
                <a:lnTo>
                  <a:pt x="1980" y="8"/>
                </a:lnTo>
                <a:lnTo>
                  <a:pt x="1989" y="10"/>
                </a:lnTo>
                <a:lnTo>
                  <a:pt x="1998" y="14"/>
                </a:lnTo>
                <a:lnTo>
                  <a:pt x="2007" y="17"/>
                </a:lnTo>
                <a:lnTo>
                  <a:pt x="2016" y="20"/>
                </a:lnTo>
                <a:lnTo>
                  <a:pt x="2024" y="25"/>
                </a:lnTo>
                <a:lnTo>
                  <a:pt x="2033" y="29"/>
                </a:lnTo>
                <a:lnTo>
                  <a:pt x="2041" y="34"/>
                </a:lnTo>
                <a:lnTo>
                  <a:pt x="2047" y="38"/>
                </a:lnTo>
                <a:lnTo>
                  <a:pt x="2055" y="44"/>
                </a:lnTo>
                <a:lnTo>
                  <a:pt x="2062" y="50"/>
                </a:lnTo>
                <a:lnTo>
                  <a:pt x="2067" y="56"/>
                </a:lnTo>
                <a:lnTo>
                  <a:pt x="2074" y="63"/>
                </a:lnTo>
                <a:lnTo>
                  <a:pt x="2080" y="69"/>
                </a:lnTo>
                <a:lnTo>
                  <a:pt x="2085" y="77"/>
                </a:lnTo>
                <a:lnTo>
                  <a:pt x="2091" y="85"/>
                </a:lnTo>
                <a:lnTo>
                  <a:pt x="2095" y="93"/>
                </a:lnTo>
                <a:lnTo>
                  <a:pt x="2100" y="100"/>
                </a:lnTo>
                <a:lnTo>
                  <a:pt x="2104" y="109"/>
                </a:lnTo>
                <a:lnTo>
                  <a:pt x="2108" y="118"/>
                </a:lnTo>
                <a:lnTo>
                  <a:pt x="2112" y="128"/>
                </a:lnTo>
                <a:lnTo>
                  <a:pt x="2115" y="137"/>
                </a:lnTo>
                <a:lnTo>
                  <a:pt x="2118" y="147"/>
                </a:lnTo>
                <a:lnTo>
                  <a:pt x="2121" y="157"/>
                </a:lnTo>
                <a:lnTo>
                  <a:pt x="2123" y="168"/>
                </a:lnTo>
                <a:lnTo>
                  <a:pt x="2125" y="180"/>
                </a:lnTo>
                <a:lnTo>
                  <a:pt x="2127" y="191"/>
                </a:lnTo>
                <a:lnTo>
                  <a:pt x="2128" y="203"/>
                </a:lnTo>
                <a:lnTo>
                  <a:pt x="2130" y="214"/>
                </a:lnTo>
                <a:lnTo>
                  <a:pt x="2131" y="226"/>
                </a:lnTo>
                <a:lnTo>
                  <a:pt x="2131" y="240"/>
                </a:lnTo>
                <a:lnTo>
                  <a:pt x="2131" y="252"/>
                </a:lnTo>
                <a:lnTo>
                  <a:pt x="2131" y="265"/>
                </a:lnTo>
                <a:lnTo>
                  <a:pt x="2130" y="279"/>
                </a:lnTo>
                <a:lnTo>
                  <a:pt x="2130" y="292"/>
                </a:lnTo>
                <a:lnTo>
                  <a:pt x="2128" y="306"/>
                </a:lnTo>
                <a:lnTo>
                  <a:pt x="2126" y="321"/>
                </a:lnTo>
                <a:lnTo>
                  <a:pt x="2124" y="335"/>
                </a:lnTo>
                <a:lnTo>
                  <a:pt x="2122" y="350"/>
                </a:lnTo>
                <a:lnTo>
                  <a:pt x="2120" y="365"/>
                </a:lnTo>
                <a:lnTo>
                  <a:pt x="2117" y="381"/>
                </a:lnTo>
                <a:lnTo>
                  <a:pt x="2114" y="397"/>
                </a:lnTo>
                <a:lnTo>
                  <a:pt x="2111" y="412"/>
                </a:lnTo>
                <a:lnTo>
                  <a:pt x="2106" y="428"/>
                </a:lnTo>
                <a:lnTo>
                  <a:pt x="2103" y="444"/>
                </a:lnTo>
                <a:lnTo>
                  <a:pt x="2098" y="461"/>
                </a:lnTo>
                <a:lnTo>
                  <a:pt x="2093" y="478"/>
                </a:lnTo>
                <a:lnTo>
                  <a:pt x="2088" y="496"/>
                </a:lnTo>
                <a:lnTo>
                  <a:pt x="2083" y="512"/>
                </a:lnTo>
                <a:lnTo>
                  <a:pt x="2077" y="530"/>
                </a:lnTo>
                <a:lnTo>
                  <a:pt x="2071" y="548"/>
                </a:lnTo>
                <a:lnTo>
                  <a:pt x="2065" y="566"/>
                </a:lnTo>
                <a:lnTo>
                  <a:pt x="2058" y="584"/>
                </a:lnTo>
                <a:lnTo>
                  <a:pt x="2052" y="603"/>
                </a:lnTo>
                <a:lnTo>
                  <a:pt x="2044" y="620"/>
                </a:lnTo>
                <a:lnTo>
                  <a:pt x="2036" y="639"/>
                </a:lnTo>
                <a:lnTo>
                  <a:pt x="2028" y="658"/>
                </a:lnTo>
                <a:lnTo>
                  <a:pt x="2020" y="677"/>
                </a:lnTo>
                <a:lnTo>
                  <a:pt x="2013" y="696"/>
                </a:lnTo>
                <a:lnTo>
                  <a:pt x="2004" y="716"/>
                </a:lnTo>
                <a:lnTo>
                  <a:pt x="1995" y="735"/>
                </a:lnTo>
                <a:lnTo>
                  <a:pt x="1985" y="755"/>
                </a:lnTo>
                <a:lnTo>
                  <a:pt x="1976" y="775"/>
                </a:lnTo>
                <a:lnTo>
                  <a:pt x="1966" y="795"/>
                </a:lnTo>
                <a:lnTo>
                  <a:pt x="1956" y="815"/>
                </a:lnTo>
                <a:lnTo>
                  <a:pt x="1945" y="835"/>
                </a:lnTo>
                <a:lnTo>
                  <a:pt x="1935" y="856"/>
                </a:lnTo>
                <a:lnTo>
                  <a:pt x="1924" y="876"/>
                </a:lnTo>
                <a:lnTo>
                  <a:pt x="1912" y="896"/>
                </a:lnTo>
                <a:lnTo>
                  <a:pt x="1901" y="918"/>
                </a:lnTo>
                <a:lnTo>
                  <a:pt x="1889" y="939"/>
                </a:lnTo>
                <a:lnTo>
                  <a:pt x="1878" y="959"/>
                </a:lnTo>
                <a:lnTo>
                  <a:pt x="1866" y="980"/>
                </a:lnTo>
                <a:lnTo>
                  <a:pt x="1852" y="1001"/>
                </a:lnTo>
                <a:lnTo>
                  <a:pt x="1840" y="1022"/>
                </a:lnTo>
                <a:lnTo>
                  <a:pt x="1827" y="1043"/>
                </a:lnTo>
                <a:lnTo>
                  <a:pt x="1815" y="1065"/>
                </a:lnTo>
                <a:lnTo>
                  <a:pt x="1801" y="1086"/>
                </a:lnTo>
                <a:lnTo>
                  <a:pt x="1787" y="1107"/>
                </a:lnTo>
                <a:lnTo>
                  <a:pt x="1773" y="1128"/>
                </a:lnTo>
                <a:lnTo>
                  <a:pt x="1759" y="1150"/>
                </a:lnTo>
                <a:lnTo>
                  <a:pt x="1745" y="1171"/>
                </a:lnTo>
                <a:lnTo>
                  <a:pt x="1731" y="1193"/>
                </a:lnTo>
                <a:lnTo>
                  <a:pt x="1715" y="1214"/>
                </a:lnTo>
                <a:lnTo>
                  <a:pt x="1701" y="1236"/>
                </a:lnTo>
                <a:lnTo>
                  <a:pt x="1686" y="1257"/>
                </a:lnTo>
                <a:lnTo>
                  <a:pt x="1671" y="1278"/>
                </a:lnTo>
                <a:lnTo>
                  <a:pt x="1655" y="1299"/>
                </a:lnTo>
                <a:lnTo>
                  <a:pt x="1640" y="1321"/>
                </a:lnTo>
                <a:lnTo>
                  <a:pt x="1624" y="1343"/>
                </a:lnTo>
                <a:lnTo>
                  <a:pt x="1607" y="1364"/>
                </a:lnTo>
                <a:lnTo>
                  <a:pt x="1592" y="1385"/>
                </a:lnTo>
                <a:lnTo>
                  <a:pt x="1575" y="1406"/>
                </a:lnTo>
                <a:lnTo>
                  <a:pt x="1560" y="1427"/>
                </a:lnTo>
                <a:lnTo>
                  <a:pt x="1543" y="1449"/>
                </a:lnTo>
                <a:lnTo>
                  <a:pt x="1526" y="1470"/>
                </a:lnTo>
                <a:lnTo>
                  <a:pt x="1508" y="1491"/>
                </a:lnTo>
                <a:lnTo>
                  <a:pt x="1492" y="1511"/>
                </a:lnTo>
                <a:lnTo>
                  <a:pt x="1475" y="1532"/>
                </a:lnTo>
                <a:lnTo>
                  <a:pt x="1457" y="1552"/>
                </a:lnTo>
                <a:lnTo>
                  <a:pt x="1457" y="1553"/>
                </a:lnTo>
                <a:close/>
              </a:path>
            </a:pathLst>
          </a:custGeom>
          <a:solidFill>
            <a:srgbClr val="B2B2B2"/>
          </a:solidFill>
          <a:ln w="333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0789" name="Line 37"/>
          <p:cNvSpPr>
            <a:spLocks noChangeShapeType="1"/>
          </p:cNvSpPr>
          <p:nvPr/>
        </p:nvSpPr>
        <p:spPr bwMode="auto">
          <a:xfrm flipV="1">
            <a:off x="1889125" y="3981450"/>
            <a:ext cx="361950" cy="27622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0802" name="Oval 50"/>
          <p:cNvSpPr>
            <a:spLocks noChangeArrowheads="1"/>
          </p:cNvSpPr>
          <p:nvPr/>
        </p:nvSpPr>
        <p:spPr bwMode="auto">
          <a:xfrm>
            <a:off x="4356100" y="6324600"/>
            <a:ext cx="1016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0805" name="Group 53"/>
          <p:cNvGrpSpPr>
            <a:grpSpLocks/>
          </p:cNvGrpSpPr>
          <p:nvPr/>
        </p:nvGrpSpPr>
        <p:grpSpPr bwMode="auto">
          <a:xfrm>
            <a:off x="584200" y="2603500"/>
            <a:ext cx="4475163" cy="3784600"/>
            <a:chOff x="368" y="1640"/>
            <a:chExt cx="2819" cy="2384"/>
          </a:xfrm>
        </p:grpSpPr>
        <p:grpSp>
          <p:nvGrpSpPr>
            <p:cNvPr id="970803" name="Group 51"/>
            <p:cNvGrpSpPr>
              <a:grpSpLocks/>
            </p:cNvGrpSpPr>
            <p:nvPr/>
          </p:nvGrpSpPr>
          <p:grpSpPr bwMode="auto">
            <a:xfrm>
              <a:off x="368" y="1640"/>
              <a:ext cx="2416" cy="2384"/>
              <a:chOff x="368" y="1640"/>
              <a:chExt cx="2416" cy="2384"/>
            </a:xfrm>
          </p:grpSpPr>
          <p:sp>
            <p:nvSpPr>
              <p:cNvPr id="970794" name="Line 42"/>
              <p:cNvSpPr>
                <a:spLocks noChangeShapeType="1"/>
              </p:cNvSpPr>
              <p:nvPr/>
            </p:nvSpPr>
            <p:spPr bwMode="auto">
              <a:xfrm>
                <a:off x="2152" y="2504"/>
                <a:ext cx="624" cy="14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0795" name="Line 43"/>
              <p:cNvSpPr>
                <a:spLocks noChangeShapeType="1"/>
              </p:cNvSpPr>
              <p:nvPr/>
            </p:nvSpPr>
            <p:spPr bwMode="auto">
              <a:xfrm>
                <a:off x="1176" y="3440"/>
                <a:ext cx="1608" cy="5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0796" name="Line 44"/>
              <p:cNvSpPr>
                <a:spLocks noChangeShapeType="1"/>
              </p:cNvSpPr>
              <p:nvPr/>
            </p:nvSpPr>
            <p:spPr bwMode="auto">
              <a:xfrm>
                <a:off x="368" y="2648"/>
                <a:ext cx="2416" cy="13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0797" name="Line 45"/>
              <p:cNvSpPr>
                <a:spLocks noChangeShapeType="1"/>
              </p:cNvSpPr>
              <p:nvPr/>
            </p:nvSpPr>
            <p:spPr bwMode="auto">
              <a:xfrm>
                <a:off x="1064" y="1640"/>
                <a:ext cx="1712" cy="23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0799" name="Line 47"/>
              <p:cNvSpPr>
                <a:spLocks noChangeShapeType="1"/>
              </p:cNvSpPr>
              <p:nvPr/>
            </p:nvSpPr>
            <p:spPr bwMode="auto">
              <a:xfrm>
                <a:off x="1184" y="2680"/>
                <a:ext cx="160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70804" name="Text Box 52"/>
            <p:cNvSpPr txBox="1">
              <a:spLocks noChangeArrowheads="1"/>
            </p:cNvSpPr>
            <p:nvPr/>
          </p:nvSpPr>
          <p:spPr bwMode="auto">
            <a:xfrm>
              <a:off x="2780" y="3668"/>
              <a:ext cx="4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 sz="2000" b="0"/>
                <a:t>ICC</a:t>
              </a:r>
              <a:endParaRPr lang="de-DE" altLang="en-US" sz="20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2F084-69A5-449C-914D-177A66614FF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r>
              <a:rPr lang="en-US" altLang="en-US" sz="3200"/>
              <a:t>XR4000</a:t>
            </a:r>
          </a:p>
        </p:txBody>
      </p:sp>
      <p:pic>
        <p:nvPicPr>
          <p:cNvPr id="976900" name="xr-4000.avi">
            <a:hlinkClick r:id="" action="ppaction://media"/>
          </p:cNvPr>
          <p:cNvPicPr>
            <a:picLocks noChangeAspect="1" noChangeArrowheads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27188" y="1236663"/>
            <a:ext cx="5854700" cy="4391025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76902" name="Text Box 6"/>
          <p:cNvSpPr txBox="1">
            <a:spLocks noChangeArrowheads="1"/>
          </p:cNvSpPr>
          <p:nvPr/>
        </p:nvSpPr>
        <p:spPr bwMode="auto">
          <a:xfrm>
            <a:off x="3349625" y="5802313"/>
            <a:ext cx="4248150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FontTx/>
              <a:buNone/>
            </a:pPr>
            <a:r>
              <a:rPr lang="en-US" altLang="en-US" sz="1400" b="0"/>
              <a:t>[courtesy by Oliver Brock &amp; Oussama Khatib]</a:t>
            </a:r>
            <a:endParaRPr lang="de-DE" altLang="en-US" sz="14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3500" fill="hold"/>
                                        <p:tgtEl>
                                          <p:spTgt spid="97690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7690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769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7690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6900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DACC-D046-464A-A341-283291732C3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r>
              <a:rPr lang="en-US" altLang="en-US" sz="3200"/>
              <a:t>Mecanum Wheels</a:t>
            </a:r>
          </a:p>
        </p:txBody>
      </p:sp>
      <p:graphicFrame>
        <p:nvGraphicFramePr>
          <p:cNvPr id="972823" name="Object 23"/>
          <p:cNvGraphicFramePr>
            <a:graphicFrameLocks noChangeAspect="1"/>
          </p:cNvGraphicFramePr>
          <p:nvPr/>
        </p:nvGraphicFramePr>
        <p:xfrm>
          <a:off x="4822825" y="809625"/>
          <a:ext cx="4071938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38" name="Equation" r:id="rId3" imgW="1663560" imgH="939600" progId="Equation.3">
                  <p:embed/>
                </p:oleObj>
              </mc:Choice>
              <mc:Fallback>
                <p:oleObj name="Equation" r:id="rId3" imgW="1663560" imgH="939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2825" y="809625"/>
                        <a:ext cx="4071938" cy="22987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72836" name="Picture 36" descr="Uranus"/>
          <p:cNvPicPr>
            <a:picLocks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700" y="2525713"/>
            <a:ext cx="4483100" cy="2705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9FD5-E305-4CD8-B9A2-72B8DF6B4DB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r>
              <a:rPr lang="en-US" altLang="en-US" sz="3200"/>
              <a:t>Example: Priamos (Karlsruhe)</a:t>
            </a:r>
          </a:p>
        </p:txBody>
      </p:sp>
      <p:pic>
        <p:nvPicPr>
          <p:cNvPr id="892951" name="Picture 23" descr="priam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1749425"/>
            <a:ext cx="4741863" cy="372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1A9D-AA94-4CA9-AAC2-A925D600507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r>
              <a:rPr lang="en-US" altLang="en-US" sz="3200"/>
              <a:t>Example</a:t>
            </a:r>
          </a:p>
        </p:txBody>
      </p:sp>
      <p:pic>
        <p:nvPicPr>
          <p:cNvPr id="974853" name="Demo_Omni.mpg">
            <a:hlinkClick r:id="" action="ppaction://media"/>
          </p:cNvPr>
          <p:cNvPicPr>
            <a:picLocks noChangeAspect="1" noChangeArrowheads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11300" y="1355725"/>
            <a:ext cx="6127750" cy="41783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289" fill="hold"/>
                                        <p:tgtEl>
                                          <p:spTgt spid="9748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7485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748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748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4853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6A21-64EB-40E9-A9FF-2894A794D85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Odometry</a:t>
            </a:r>
          </a:p>
        </p:txBody>
      </p:sp>
      <p:pic>
        <p:nvPicPr>
          <p:cNvPr id="906243" name="Picture 3" descr="odometry-pa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1912938"/>
            <a:ext cx="4052888" cy="352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6244" name="Picture 4" descr="real-pa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695575"/>
            <a:ext cx="3670300" cy="265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FB4F-4E02-4986-95C2-224714328089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97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424863" cy="641350"/>
          </a:xfrm>
        </p:spPr>
        <p:txBody>
          <a:bodyPr/>
          <a:lstStyle/>
          <a:p>
            <a:r>
              <a:rPr lang="en-US" altLang="en-US"/>
              <a:t>Non-Holonomic Constraints</a:t>
            </a:r>
            <a:endParaRPr lang="de-DE" altLang="en-US"/>
          </a:p>
        </p:txBody>
      </p:sp>
      <p:sp>
        <p:nvSpPr>
          <p:cNvPr id="97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488" y="1306513"/>
            <a:ext cx="8550275" cy="46085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/>
              <a:t>Non-holonomic constraints limit the possible incremental movements within the configuration space of the robot.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/>
              <a:t>Robots with differential drive or synchro-drive move on a circular trajectory and cannot move sideways.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/>
              <a:t>XR-4000 or Mecanum-wheeled robots can move sideways.</a:t>
            </a:r>
            <a:endParaRPr lang="de-DE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7086-86AB-489E-B00F-58C15357941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Holonomic vs. Non-Holonomic</a:t>
            </a:r>
            <a:endParaRPr lang="de-DE" altLang="en-US"/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Non-holonomic constraints reduce the control space with respect to the current configuration (e.g., moving sideways is impossible).</a:t>
            </a:r>
          </a:p>
          <a:p>
            <a:r>
              <a:rPr lang="en-US" altLang="en-US"/>
              <a:t>Holonomic constraints reduce the configuration space.</a:t>
            </a:r>
            <a:endParaRPr lang="de-DE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F85-9BFC-43D5-BC6E-8EBC1EA1B2F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Locomotion of Wheeled Robots</a:t>
            </a:r>
          </a:p>
        </p:txBody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30313"/>
            <a:ext cx="8410575" cy="496411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/>
              <a:t>Locomotion (Oxford Dict.):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/>
              <a:t>	Power of motion from place to place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80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280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280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280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2800"/>
          </a:p>
          <a:p>
            <a:pPr>
              <a:lnSpc>
                <a:spcPct val="80000"/>
              </a:lnSpc>
            </a:pPr>
            <a:r>
              <a:rPr lang="en-US" altLang="en-US" sz="2800"/>
              <a:t>Differential drive (AmigoBot, Pioneer 2-DX)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Car drive (Ackerman steering)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Synchronous drive (B21)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Mecanum wheels, XR4000</a:t>
            </a:r>
          </a:p>
        </p:txBody>
      </p:sp>
      <p:pic>
        <p:nvPicPr>
          <p:cNvPr id="898059" name="Picture 11" descr="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2365375"/>
            <a:ext cx="5191125" cy="1719263"/>
          </a:xfrm>
          <a:prstGeom prst="rect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8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8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8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8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89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05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908E-1386-4F91-BF32-98752A2A40C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r>
              <a:rPr lang="en-US" altLang="en-US" sz="3200"/>
              <a:t>Instantaneous Center of Curvature</a:t>
            </a:r>
          </a:p>
        </p:txBody>
      </p:sp>
      <p:grpSp>
        <p:nvGrpSpPr>
          <p:cNvPr id="903225" name="Group 57"/>
          <p:cNvGrpSpPr>
            <a:grpSpLocks/>
          </p:cNvGrpSpPr>
          <p:nvPr/>
        </p:nvGrpSpPr>
        <p:grpSpPr bwMode="auto">
          <a:xfrm>
            <a:off x="590550" y="1174750"/>
            <a:ext cx="2803525" cy="4073525"/>
            <a:chOff x="372" y="740"/>
            <a:chExt cx="1766" cy="2566"/>
          </a:xfrm>
        </p:grpSpPr>
        <p:sp>
          <p:nvSpPr>
            <p:cNvPr id="903174" name="Line 6"/>
            <p:cNvSpPr>
              <a:spLocks noChangeShapeType="1"/>
            </p:cNvSpPr>
            <p:nvPr/>
          </p:nvSpPr>
          <p:spPr bwMode="auto">
            <a:xfrm rot="-2280125">
              <a:off x="1279" y="740"/>
              <a:ext cx="1" cy="256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3175" name="Line 7"/>
            <p:cNvSpPr>
              <a:spLocks noChangeShapeType="1"/>
            </p:cNvSpPr>
            <p:nvPr/>
          </p:nvSpPr>
          <p:spPr bwMode="auto">
            <a:xfrm rot="1868711">
              <a:off x="395" y="1004"/>
              <a:ext cx="1018" cy="178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3198" name="Line 30"/>
            <p:cNvSpPr>
              <a:spLocks noChangeShapeType="1"/>
            </p:cNvSpPr>
            <p:nvPr/>
          </p:nvSpPr>
          <p:spPr bwMode="auto">
            <a:xfrm rot="16474028">
              <a:off x="1250" y="375"/>
              <a:ext cx="9" cy="176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03226" name="Group 58"/>
          <p:cNvGrpSpPr>
            <a:grpSpLocks/>
          </p:cNvGrpSpPr>
          <p:nvPr/>
        </p:nvGrpSpPr>
        <p:grpSpPr bwMode="auto">
          <a:xfrm>
            <a:off x="1025525" y="1649413"/>
            <a:ext cx="2570163" cy="3086100"/>
            <a:chOff x="646" y="1039"/>
            <a:chExt cx="1619" cy="1944"/>
          </a:xfrm>
        </p:grpSpPr>
        <p:sp>
          <p:nvSpPr>
            <p:cNvPr id="903178" name="Freeform 10"/>
            <p:cNvSpPr>
              <a:spLocks/>
            </p:cNvSpPr>
            <p:nvPr/>
          </p:nvSpPr>
          <p:spPr bwMode="auto">
            <a:xfrm rot="-2280125">
              <a:off x="1713" y="2880"/>
              <a:ext cx="552" cy="103"/>
            </a:xfrm>
            <a:custGeom>
              <a:avLst/>
              <a:gdLst>
                <a:gd name="T0" fmla="*/ 3309 w 3315"/>
                <a:gd name="T1" fmla="*/ 338 h 622"/>
                <a:gd name="T2" fmla="*/ 3284 w 3315"/>
                <a:gd name="T3" fmla="*/ 370 h 622"/>
                <a:gd name="T4" fmla="*/ 3243 w 3315"/>
                <a:gd name="T5" fmla="*/ 402 h 622"/>
                <a:gd name="T6" fmla="*/ 3183 w 3315"/>
                <a:gd name="T7" fmla="*/ 433 h 622"/>
                <a:gd name="T8" fmla="*/ 3106 w 3315"/>
                <a:gd name="T9" fmla="*/ 462 h 622"/>
                <a:gd name="T10" fmla="*/ 3013 w 3315"/>
                <a:gd name="T11" fmla="*/ 490 h 622"/>
                <a:gd name="T12" fmla="*/ 2907 w 3315"/>
                <a:gd name="T13" fmla="*/ 515 h 622"/>
                <a:gd name="T14" fmla="*/ 2785 w 3315"/>
                <a:gd name="T15" fmla="*/ 539 h 622"/>
                <a:gd name="T16" fmla="*/ 2652 w 3315"/>
                <a:gd name="T17" fmla="*/ 560 h 622"/>
                <a:gd name="T18" fmla="*/ 2507 w 3315"/>
                <a:gd name="T19" fmla="*/ 578 h 622"/>
                <a:gd name="T20" fmla="*/ 2353 w 3315"/>
                <a:gd name="T21" fmla="*/ 593 h 622"/>
                <a:gd name="T22" fmla="*/ 2191 w 3315"/>
                <a:gd name="T23" fmla="*/ 606 h 622"/>
                <a:gd name="T24" fmla="*/ 2024 w 3315"/>
                <a:gd name="T25" fmla="*/ 615 h 622"/>
                <a:gd name="T26" fmla="*/ 1853 w 3315"/>
                <a:gd name="T27" fmla="*/ 620 h 622"/>
                <a:gd name="T28" fmla="*/ 1679 w 3315"/>
                <a:gd name="T29" fmla="*/ 622 h 622"/>
                <a:gd name="T30" fmla="*/ 1506 w 3315"/>
                <a:gd name="T31" fmla="*/ 621 h 622"/>
                <a:gd name="T32" fmla="*/ 1333 w 3315"/>
                <a:gd name="T33" fmla="*/ 617 h 622"/>
                <a:gd name="T34" fmla="*/ 1164 w 3315"/>
                <a:gd name="T35" fmla="*/ 608 h 622"/>
                <a:gd name="T36" fmla="*/ 1001 w 3315"/>
                <a:gd name="T37" fmla="*/ 596 h 622"/>
                <a:gd name="T38" fmla="*/ 846 w 3315"/>
                <a:gd name="T39" fmla="*/ 583 h 622"/>
                <a:gd name="T40" fmla="*/ 698 w 3315"/>
                <a:gd name="T41" fmla="*/ 564 h 622"/>
                <a:gd name="T42" fmla="*/ 562 w 3315"/>
                <a:gd name="T43" fmla="*/ 544 h 622"/>
                <a:gd name="T44" fmla="*/ 437 w 3315"/>
                <a:gd name="T45" fmla="*/ 522 h 622"/>
                <a:gd name="T46" fmla="*/ 326 w 3315"/>
                <a:gd name="T47" fmla="*/ 497 h 622"/>
                <a:gd name="T48" fmla="*/ 230 w 3315"/>
                <a:gd name="T49" fmla="*/ 470 h 622"/>
                <a:gd name="T50" fmla="*/ 149 w 3315"/>
                <a:gd name="T51" fmla="*/ 441 h 622"/>
                <a:gd name="T52" fmla="*/ 85 w 3315"/>
                <a:gd name="T53" fmla="*/ 410 h 622"/>
                <a:gd name="T54" fmla="*/ 39 w 3315"/>
                <a:gd name="T55" fmla="*/ 379 h 622"/>
                <a:gd name="T56" fmla="*/ 11 w 3315"/>
                <a:gd name="T57" fmla="*/ 347 h 622"/>
                <a:gd name="T58" fmla="*/ 0 w 3315"/>
                <a:gd name="T59" fmla="*/ 314 h 622"/>
                <a:gd name="T60" fmla="*/ 8 w 3315"/>
                <a:gd name="T61" fmla="*/ 282 h 622"/>
                <a:gd name="T62" fmla="*/ 33 w 3315"/>
                <a:gd name="T63" fmla="*/ 249 h 622"/>
                <a:gd name="T64" fmla="*/ 77 w 3315"/>
                <a:gd name="T65" fmla="*/ 218 h 622"/>
                <a:gd name="T66" fmla="*/ 138 w 3315"/>
                <a:gd name="T67" fmla="*/ 187 h 622"/>
                <a:gd name="T68" fmla="*/ 215 w 3315"/>
                <a:gd name="T69" fmla="*/ 158 h 622"/>
                <a:gd name="T70" fmla="*/ 309 w 3315"/>
                <a:gd name="T71" fmla="*/ 130 h 622"/>
                <a:gd name="T72" fmla="*/ 418 w 3315"/>
                <a:gd name="T73" fmla="*/ 105 h 622"/>
                <a:gd name="T74" fmla="*/ 541 w 3315"/>
                <a:gd name="T75" fmla="*/ 81 h 622"/>
                <a:gd name="T76" fmla="*/ 675 w 3315"/>
                <a:gd name="T77" fmla="*/ 61 h 622"/>
                <a:gd name="T78" fmla="*/ 820 w 3315"/>
                <a:gd name="T79" fmla="*/ 43 h 622"/>
                <a:gd name="T80" fmla="*/ 975 w 3315"/>
                <a:gd name="T81" fmla="*/ 28 h 622"/>
                <a:gd name="T82" fmla="*/ 1137 w 3315"/>
                <a:gd name="T83" fmla="*/ 16 h 622"/>
                <a:gd name="T84" fmla="*/ 1304 w 3315"/>
                <a:gd name="T85" fmla="*/ 8 h 622"/>
                <a:gd name="T86" fmla="*/ 1477 w 3315"/>
                <a:gd name="T87" fmla="*/ 2 h 622"/>
                <a:gd name="T88" fmla="*/ 1650 w 3315"/>
                <a:gd name="T89" fmla="*/ 0 h 622"/>
                <a:gd name="T90" fmla="*/ 1823 w 3315"/>
                <a:gd name="T91" fmla="*/ 2 h 622"/>
                <a:gd name="T92" fmla="*/ 1996 w 3315"/>
                <a:gd name="T93" fmla="*/ 7 h 622"/>
                <a:gd name="T94" fmla="*/ 2165 w 3315"/>
                <a:gd name="T95" fmla="*/ 15 h 622"/>
                <a:gd name="T96" fmla="*/ 2327 w 3315"/>
                <a:gd name="T97" fmla="*/ 27 h 622"/>
                <a:gd name="T98" fmla="*/ 2482 w 3315"/>
                <a:gd name="T99" fmla="*/ 42 h 622"/>
                <a:gd name="T100" fmla="*/ 2628 w 3315"/>
                <a:gd name="T101" fmla="*/ 59 h 622"/>
                <a:gd name="T102" fmla="*/ 2764 w 3315"/>
                <a:gd name="T103" fmla="*/ 80 h 622"/>
                <a:gd name="T104" fmla="*/ 2888 w 3315"/>
                <a:gd name="T105" fmla="*/ 103 h 622"/>
                <a:gd name="T106" fmla="*/ 2997 w 3315"/>
                <a:gd name="T107" fmla="*/ 128 h 622"/>
                <a:gd name="T108" fmla="*/ 3092 w 3315"/>
                <a:gd name="T109" fmla="*/ 156 h 622"/>
                <a:gd name="T110" fmla="*/ 3171 w 3315"/>
                <a:gd name="T111" fmla="*/ 185 h 622"/>
                <a:gd name="T112" fmla="*/ 3234 w 3315"/>
                <a:gd name="T113" fmla="*/ 215 h 622"/>
                <a:gd name="T114" fmla="*/ 3279 w 3315"/>
                <a:gd name="T115" fmla="*/ 247 h 622"/>
                <a:gd name="T116" fmla="*/ 3307 w 3315"/>
                <a:gd name="T117" fmla="*/ 279 h 622"/>
                <a:gd name="T118" fmla="*/ 3315 w 3315"/>
                <a:gd name="T119" fmla="*/ 3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15" h="622">
                  <a:moveTo>
                    <a:pt x="3315" y="312"/>
                  </a:moveTo>
                  <a:lnTo>
                    <a:pt x="3315" y="317"/>
                  </a:lnTo>
                  <a:lnTo>
                    <a:pt x="3314" y="322"/>
                  </a:lnTo>
                  <a:lnTo>
                    <a:pt x="3313" y="328"/>
                  </a:lnTo>
                  <a:lnTo>
                    <a:pt x="3311" y="333"/>
                  </a:lnTo>
                  <a:lnTo>
                    <a:pt x="3309" y="338"/>
                  </a:lnTo>
                  <a:lnTo>
                    <a:pt x="3307" y="344"/>
                  </a:lnTo>
                  <a:lnTo>
                    <a:pt x="3303" y="349"/>
                  </a:lnTo>
                  <a:lnTo>
                    <a:pt x="3299" y="354"/>
                  </a:lnTo>
                  <a:lnTo>
                    <a:pt x="3295" y="360"/>
                  </a:lnTo>
                  <a:lnTo>
                    <a:pt x="3290" y="365"/>
                  </a:lnTo>
                  <a:lnTo>
                    <a:pt x="3284" y="370"/>
                  </a:lnTo>
                  <a:lnTo>
                    <a:pt x="3279" y="376"/>
                  </a:lnTo>
                  <a:lnTo>
                    <a:pt x="3273" y="381"/>
                  </a:lnTo>
                  <a:lnTo>
                    <a:pt x="3266" y="386"/>
                  </a:lnTo>
                  <a:lnTo>
                    <a:pt x="3259" y="392"/>
                  </a:lnTo>
                  <a:lnTo>
                    <a:pt x="3251" y="397"/>
                  </a:lnTo>
                  <a:lnTo>
                    <a:pt x="3243" y="402"/>
                  </a:lnTo>
                  <a:lnTo>
                    <a:pt x="3234" y="408"/>
                  </a:lnTo>
                  <a:lnTo>
                    <a:pt x="3225" y="413"/>
                  </a:lnTo>
                  <a:lnTo>
                    <a:pt x="3215" y="418"/>
                  </a:lnTo>
                  <a:lnTo>
                    <a:pt x="3204" y="423"/>
                  </a:lnTo>
                  <a:lnTo>
                    <a:pt x="3194" y="428"/>
                  </a:lnTo>
                  <a:lnTo>
                    <a:pt x="3183" y="433"/>
                  </a:lnTo>
                  <a:lnTo>
                    <a:pt x="3171" y="439"/>
                  </a:lnTo>
                  <a:lnTo>
                    <a:pt x="3159" y="443"/>
                  </a:lnTo>
                  <a:lnTo>
                    <a:pt x="3147" y="448"/>
                  </a:lnTo>
                  <a:lnTo>
                    <a:pt x="3134" y="452"/>
                  </a:lnTo>
                  <a:lnTo>
                    <a:pt x="3120" y="458"/>
                  </a:lnTo>
                  <a:lnTo>
                    <a:pt x="3106" y="462"/>
                  </a:lnTo>
                  <a:lnTo>
                    <a:pt x="3092" y="467"/>
                  </a:lnTo>
                  <a:lnTo>
                    <a:pt x="3077" y="472"/>
                  </a:lnTo>
                  <a:lnTo>
                    <a:pt x="3062" y="477"/>
                  </a:lnTo>
                  <a:lnTo>
                    <a:pt x="3046" y="481"/>
                  </a:lnTo>
                  <a:lnTo>
                    <a:pt x="3030" y="486"/>
                  </a:lnTo>
                  <a:lnTo>
                    <a:pt x="3013" y="490"/>
                  </a:lnTo>
                  <a:lnTo>
                    <a:pt x="2997" y="494"/>
                  </a:lnTo>
                  <a:lnTo>
                    <a:pt x="2979" y="499"/>
                  </a:lnTo>
                  <a:lnTo>
                    <a:pt x="2962" y="504"/>
                  </a:lnTo>
                  <a:lnTo>
                    <a:pt x="2944" y="508"/>
                  </a:lnTo>
                  <a:lnTo>
                    <a:pt x="2925" y="512"/>
                  </a:lnTo>
                  <a:lnTo>
                    <a:pt x="2907" y="515"/>
                  </a:lnTo>
                  <a:lnTo>
                    <a:pt x="2888" y="520"/>
                  </a:lnTo>
                  <a:lnTo>
                    <a:pt x="2867" y="524"/>
                  </a:lnTo>
                  <a:lnTo>
                    <a:pt x="2847" y="528"/>
                  </a:lnTo>
                  <a:lnTo>
                    <a:pt x="2827" y="531"/>
                  </a:lnTo>
                  <a:lnTo>
                    <a:pt x="2807" y="536"/>
                  </a:lnTo>
                  <a:lnTo>
                    <a:pt x="2785" y="539"/>
                  </a:lnTo>
                  <a:lnTo>
                    <a:pt x="2764" y="543"/>
                  </a:lnTo>
                  <a:lnTo>
                    <a:pt x="2743" y="546"/>
                  </a:lnTo>
                  <a:lnTo>
                    <a:pt x="2720" y="550"/>
                  </a:lnTo>
                  <a:lnTo>
                    <a:pt x="2698" y="554"/>
                  </a:lnTo>
                  <a:lnTo>
                    <a:pt x="2674" y="557"/>
                  </a:lnTo>
                  <a:lnTo>
                    <a:pt x="2652" y="560"/>
                  </a:lnTo>
                  <a:lnTo>
                    <a:pt x="2628" y="563"/>
                  </a:lnTo>
                  <a:lnTo>
                    <a:pt x="2605" y="567"/>
                  </a:lnTo>
                  <a:lnTo>
                    <a:pt x="2580" y="570"/>
                  </a:lnTo>
                  <a:lnTo>
                    <a:pt x="2557" y="573"/>
                  </a:lnTo>
                  <a:lnTo>
                    <a:pt x="2532" y="575"/>
                  </a:lnTo>
                  <a:lnTo>
                    <a:pt x="2507" y="578"/>
                  </a:lnTo>
                  <a:lnTo>
                    <a:pt x="2482" y="582"/>
                  </a:lnTo>
                  <a:lnTo>
                    <a:pt x="2457" y="584"/>
                  </a:lnTo>
                  <a:lnTo>
                    <a:pt x="2431" y="586"/>
                  </a:lnTo>
                  <a:lnTo>
                    <a:pt x="2406" y="589"/>
                  </a:lnTo>
                  <a:lnTo>
                    <a:pt x="2380" y="591"/>
                  </a:lnTo>
                  <a:lnTo>
                    <a:pt x="2353" y="593"/>
                  </a:lnTo>
                  <a:lnTo>
                    <a:pt x="2327" y="595"/>
                  </a:lnTo>
                  <a:lnTo>
                    <a:pt x="2300" y="598"/>
                  </a:lnTo>
                  <a:lnTo>
                    <a:pt x="2273" y="600"/>
                  </a:lnTo>
                  <a:lnTo>
                    <a:pt x="2247" y="602"/>
                  </a:lnTo>
                  <a:lnTo>
                    <a:pt x="2219" y="604"/>
                  </a:lnTo>
                  <a:lnTo>
                    <a:pt x="2191" y="606"/>
                  </a:lnTo>
                  <a:lnTo>
                    <a:pt x="2165" y="607"/>
                  </a:lnTo>
                  <a:lnTo>
                    <a:pt x="2137" y="609"/>
                  </a:lnTo>
                  <a:lnTo>
                    <a:pt x="2109" y="610"/>
                  </a:lnTo>
                  <a:lnTo>
                    <a:pt x="2080" y="612"/>
                  </a:lnTo>
                  <a:lnTo>
                    <a:pt x="2053" y="614"/>
                  </a:lnTo>
                  <a:lnTo>
                    <a:pt x="2024" y="615"/>
                  </a:lnTo>
                  <a:lnTo>
                    <a:pt x="1996" y="616"/>
                  </a:lnTo>
                  <a:lnTo>
                    <a:pt x="1967" y="617"/>
                  </a:lnTo>
                  <a:lnTo>
                    <a:pt x="1939" y="618"/>
                  </a:lnTo>
                  <a:lnTo>
                    <a:pt x="1911" y="619"/>
                  </a:lnTo>
                  <a:lnTo>
                    <a:pt x="1882" y="620"/>
                  </a:lnTo>
                  <a:lnTo>
                    <a:pt x="1853" y="620"/>
                  </a:lnTo>
                  <a:lnTo>
                    <a:pt x="1824" y="621"/>
                  </a:lnTo>
                  <a:lnTo>
                    <a:pt x="1795" y="621"/>
                  </a:lnTo>
                  <a:lnTo>
                    <a:pt x="1766" y="622"/>
                  </a:lnTo>
                  <a:lnTo>
                    <a:pt x="1737" y="622"/>
                  </a:lnTo>
                  <a:lnTo>
                    <a:pt x="1708" y="622"/>
                  </a:lnTo>
                  <a:lnTo>
                    <a:pt x="1679" y="622"/>
                  </a:lnTo>
                  <a:lnTo>
                    <a:pt x="1651" y="622"/>
                  </a:lnTo>
                  <a:lnTo>
                    <a:pt x="1621" y="622"/>
                  </a:lnTo>
                  <a:lnTo>
                    <a:pt x="1592" y="622"/>
                  </a:lnTo>
                  <a:lnTo>
                    <a:pt x="1563" y="622"/>
                  </a:lnTo>
                  <a:lnTo>
                    <a:pt x="1534" y="621"/>
                  </a:lnTo>
                  <a:lnTo>
                    <a:pt x="1506" y="621"/>
                  </a:lnTo>
                  <a:lnTo>
                    <a:pt x="1477" y="620"/>
                  </a:lnTo>
                  <a:lnTo>
                    <a:pt x="1448" y="620"/>
                  </a:lnTo>
                  <a:lnTo>
                    <a:pt x="1419" y="619"/>
                  </a:lnTo>
                  <a:lnTo>
                    <a:pt x="1390" y="618"/>
                  </a:lnTo>
                  <a:lnTo>
                    <a:pt x="1362" y="618"/>
                  </a:lnTo>
                  <a:lnTo>
                    <a:pt x="1333" y="617"/>
                  </a:lnTo>
                  <a:lnTo>
                    <a:pt x="1305" y="616"/>
                  </a:lnTo>
                  <a:lnTo>
                    <a:pt x="1276" y="614"/>
                  </a:lnTo>
                  <a:lnTo>
                    <a:pt x="1249" y="612"/>
                  </a:lnTo>
                  <a:lnTo>
                    <a:pt x="1220" y="611"/>
                  </a:lnTo>
                  <a:lnTo>
                    <a:pt x="1192" y="609"/>
                  </a:lnTo>
                  <a:lnTo>
                    <a:pt x="1164" y="608"/>
                  </a:lnTo>
                  <a:lnTo>
                    <a:pt x="1137" y="606"/>
                  </a:lnTo>
                  <a:lnTo>
                    <a:pt x="1109" y="605"/>
                  </a:lnTo>
                  <a:lnTo>
                    <a:pt x="1082" y="603"/>
                  </a:lnTo>
                  <a:lnTo>
                    <a:pt x="1055" y="601"/>
                  </a:lnTo>
                  <a:lnTo>
                    <a:pt x="1028" y="599"/>
                  </a:lnTo>
                  <a:lnTo>
                    <a:pt x="1001" y="596"/>
                  </a:lnTo>
                  <a:lnTo>
                    <a:pt x="975" y="594"/>
                  </a:lnTo>
                  <a:lnTo>
                    <a:pt x="948" y="592"/>
                  </a:lnTo>
                  <a:lnTo>
                    <a:pt x="922" y="590"/>
                  </a:lnTo>
                  <a:lnTo>
                    <a:pt x="897" y="588"/>
                  </a:lnTo>
                  <a:lnTo>
                    <a:pt x="871" y="585"/>
                  </a:lnTo>
                  <a:lnTo>
                    <a:pt x="846" y="583"/>
                  </a:lnTo>
                  <a:lnTo>
                    <a:pt x="820" y="579"/>
                  </a:lnTo>
                  <a:lnTo>
                    <a:pt x="796" y="577"/>
                  </a:lnTo>
                  <a:lnTo>
                    <a:pt x="771" y="574"/>
                  </a:lnTo>
                  <a:lnTo>
                    <a:pt x="746" y="571"/>
                  </a:lnTo>
                  <a:lnTo>
                    <a:pt x="722" y="568"/>
                  </a:lnTo>
                  <a:lnTo>
                    <a:pt x="698" y="564"/>
                  </a:lnTo>
                  <a:lnTo>
                    <a:pt x="675" y="561"/>
                  </a:lnTo>
                  <a:lnTo>
                    <a:pt x="652" y="558"/>
                  </a:lnTo>
                  <a:lnTo>
                    <a:pt x="628" y="555"/>
                  </a:lnTo>
                  <a:lnTo>
                    <a:pt x="606" y="552"/>
                  </a:lnTo>
                  <a:lnTo>
                    <a:pt x="583" y="548"/>
                  </a:lnTo>
                  <a:lnTo>
                    <a:pt x="562" y="544"/>
                  </a:lnTo>
                  <a:lnTo>
                    <a:pt x="541" y="541"/>
                  </a:lnTo>
                  <a:lnTo>
                    <a:pt x="519" y="538"/>
                  </a:lnTo>
                  <a:lnTo>
                    <a:pt x="498" y="534"/>
                  </a:lnTo>
                  <a:lnTo>
                    <a:pt x="478" y="529"/>
                  </a:lnTo>
                  <a:lnTo>
                    <a:pt x="457" y="526"/>
                  </a:lnTo>
                  <a:lnTo>
                    <a:pt x="437" y="522"/>
                  </a:lnTo>
                  <a:lnTo>
                    <a:pt x="418" y="518"/>
                  </a:lnTo>
                  <a:lnTo>
                    <a:pt x="399" y="513"/>
                  </a:lnTo>
                  <a:lnTo>
                    <a:pt x="380" y="510"/>
                  </a:lnTo>
                  <a:lnTo>
                    <a:pt x="362" y="506"/>
                  </a:lnTo>
                  <a:lnTo>
                    <a:pt x="344" y="502"/>
                  </a:lnTo>
                  <a:lnTo>
                    <a:pt x="326" y="497"/>
                  </a:lnTo>
                  <a:lnTo>
                    <a:pt x="309" y="492"/>
                  </a:lnTo>
                  <a:lnTo>
                    <a:pt x="292" y="488"/>
                  </a:lnTo>
                  <a:lnTo>
                    <a:pt x="276" y="483"/>
                  </a:lnTo>
                  <a:lnTo>
                    <a:pt x="260" y="479"/>
                  </a:lnTo>
                  <a:lnTo>
                    <a:pt x="245" y="474"/>
                  </a:lnTo>
                  <a:lnTo>
                    <a:pt x="230" y="470"/>
                  </a:lnTo>
                  <a:lnTo>
                    <a:pt x="215" y="465"/>
                  </a:lnTo>
                  <a:lnTo>
                    <a:pt x="202" y="460"/>
                  </a:lnTo>
                  <a:lnTo>
                    <a:pt x="188" y="456"/>
                  </a:lnTo>
                  <a:lnTo>
                    <a:pt x="175" y="450"/>
                  </a:lnTo>
                  <a:lnTo>
                    <a:pt x="162" y="446"/>
                  </a:lnTo>
                  <a:lnTo>
                    <a:pt x="149" y="441"/>
                  </a:lnTo>
                  <a:lnTo>
                    <a:pt x="138" y="435"/>
                  </a:lnTo>
                  <a:lnTo>
                    <a:pt x="126" y="431"/>
                  </a:lnTo>
                  <a:lnTo>
                    <a:pt x="115" y="426"/>
                  </a:lnTo>
                  <a:lnTo>
                    <a:pt x="105" y="420"/>
                  </a:lnTo>
                  <a:lnTo>
                    <a:pt x="95" y="415"/>
                  </a:lnTo>
                  <a:lnTo>
                    <a:pt x="85" y="410"/>
                  </a:lnTo>
                  <a:lnTo>
                    <a:pt x="77" y="406"/>
                  </a:lnTo>
                  <a:lnTo>
                    <a:pt x="68" y="400"/>
                  </a:lnTo>
                  <a:lnTo>
                    <a:pt x="60" y="395"/>
                  </a:lnTo>
                  <a:lnTo>
                    <a:pt x="52" y="390"/>
                  </a:lnTo>
                  <a:lnTo>
                    <a:pt x="46" y="384"/>
                  </a:lnTo>
                  <a:lnTo>
                    <a:pt x="39" y="379"/>
                  </a:lnTo>
                  <a:lnTo>
                    <a:pt x="33" y="374"/>
                  </a:lnTo>
                  <a:lnTo>
                    <a:pt x="28" y="368"/>
                  </a:lnTo>
                  <a:lnTo>
                    <a:pt x="22" y="363"/>
                  </a:lnTo>
                  <a:lnTo>
                    <a:pt x="18" y="358"/>
                  </a:lnTo>
                  <a:lnTo>
                    <a:pt x="14" y="352"/>
                  </a:lnTo>
                  <a:lnTo>
                    <a:pt x="11" y="347"/>
                  </a:lnTo>
                  <a:lnTo>
                    <a:pt x="8" y="342"/>
                  </a:lnTo>
                  <a:lnTo>
                    <a:pt x="4" y="336"/>
                  </a:lnTo>
                  <a:lnTo>
                    <a:pt x="2" y="331"/>
                  </a:lnTo>
                  <a:lnTo>
                    <a:pt x="1" y="325"/>
                  </a:lnTo>
                  <a:lnTo>
                    <a:pt x="0" y="319"/>
                  </a:lnTo>
                  <a:lnTo>
                    <a:pt x="0" y="314"/>
                  </a:lnTo>
                  <a:lnTo>
                    <a:pt x="0" y="309"/>
                  </a:lnTo>
                  <a:lnTo>
                    <a:pt x="0" y="303"/>
                  </a:lnTo>
                  <a:lnTo>
                    <a:pt x="1" y="298"/>
                  </a:lnTo>
                  <a:lnTo>
                    <a:pt x="2" y="293"/>
                  </a:lnTo>
                  <a:lnTo>
                    <a:pt x="4" y="287"/>
                  </a:lnTo>
                  <a:lnTo>
                    <a:pt x="8" y="282"/>
                  </a:lnTo>
                  <a:lnTo>
                    <a:pt x="11" y="277"/>
                  </a:lnTo>
                  <a:lnTo>
                    <a:pt x="14" y="271"/>
                  </a:lnTo>
                  <a:lnTo>
                    <a:pt x="18" y="265"/>
                  </a:lnTo>
                  <a:lnTo>
                    <a:pt x="22" y="259"/>
                  </a:lnTo>
                  <a:lnTo>
                    <a:pt x="28" y="254"/>
                  </a:lnTo>
                  <a:lnTo>
                    <a:pt x="33" y="249"/>
                  </a:lnTo>
                  <a:lnTo>
                    <a:pt x="39" y="243"/>
                  </a:lnTo>
                  <a:lnTo>
                    <a:pt x="46" y="238"/>
                  </a:lnTo>
                  <a:lnTo>
                    <a:pt x="52" y="233"/>
                  </a:lnTo>
                  <a:lnTo>
                    <a:pt x="60" y="229"/>
                  </a:lnTo>
                  <a:lnTo>
                    <a:pt x="68" y="223"/>
                  </a:lnTo>
                  <a:lnTo>
                    <a:pt x="77" y="218"/>
                  </a:lnTo>
                  <a:lnTo>
                    <a:pt x="85" y="213"/>
                  </a:lnTo>
                  <a:lnTo>
                    <a:pt x="95" y="207"/>
                  </a:lnTo>
                  <a:lnTo>
                    <a:pt x="105" y="202"/>
                  </a:lnTo>
                  <a:lnTo>
                    <a:pt x="115" y="198"/>
                  </a:lnTo>
                  <a:lnTo>
                    <a:pt x="126" y="192"/>
                  </a:lnTo>
                  <a:lnTo>
                    <a:pt x="138" y="187"/>
                  </a:lnTo>
                  <a:lnTo>
                    <a:pt x="149" y="182"/>
                  </a:lnTo>
                  <a:lnTo>
                    <a:pt x="162" y="177"/>
                  </a:lnTo>
                  <a:lnTo>
                    <a:pt x="175" y="172"/>
                  </a:lnTo>
                  <a:lnTo>
                    <a:pt x="188" y="168"/>
                  </a:lnTo>
                  <a:lnTo>
                    <a:pt x="202" y="162"/>
                  </a:lnTo>
                  <a:lnTo>
                    <a:pt x="215" y="158"/>
                  </a:lnTo>
                  <a:lnTo>
                    <a:pt x="230" y="153"/>
                  </a:lnTo>
                  <a:lnTo>
                    <a:pt x="245" y="149"/>
                  </a:lnTo>
                  <a:lnTo>
                    <a:pt x="260" y="144"/>
                  </a:lnTo>
                  <a:lnTo>
                    <a:pt x="276" y="139"/>
                  </a:lnTo>
                  <a:lnTo>
                    <a:pt x="292" y="135"/>
                  </a:lnTo>
                  <a:lnTo>
                    <a:pt x="309" y="130"/>
                  </a:lnTo>
                  <a:lnTo>
                    <a:pt x="326" y="126"/>
                  </a:lnTo>
                  <a:lnTo>
                    <a:pt x="343" y="122"/>
                  </a:lnTo>
                  <a:lnTo>
                    <a:pt x="362" y="118"/>
                  </a:lnTo>
                  <a:lnTo>
                    <a:pt x="380" y="113"/>
                  </a:lnTo>
                  <a:lnTo>
                    <a:pt x="399" y="109"/>
                  </a:lnTo>
                  <a:lnTo>
                    <a:pt x="418" y="105"/>
                  </a:lnTo>
                  <a:lnTo>
                    <a:pt x="437" y="101"/>
                  </a:lnTo>
                  <a:lnTo>
                    <a:pt x="457" y="97"/>
                  </a:lnTo>
                  <a:lnTo>
                    <a:pt x="478" y="93"/>
                  </a:lnTo>
                  <a:lnTo>
                    <a:pt x="498" y="89"/>
                  </a:lnTo>
                  <a:lnTo>
                    <a:pt x="519" y="86"/>
                  </a:lnTo>
                  <a:lnTo>
                    <a:pt x="541" y="81"/>
                  </a:lnTo>
                  <a:lnTo>
                    <a:pt x="562" y="78"/>
                  </a:lnTo>
                  <a:lnTo>
                    <a:pt x="583" y="75"/>
                  </a:lnTo>
                  <a:lnTo>
                    <a:pt x="606" y="71"/>
                  </a:lnTo>
                  <a:lnTo>
                    <a:pt x="628" y="67"/>
                  </a:lnTo>
                  <a:lnTo>
                    <a:pt x="652" y="64"/>
                  </a:lnTo>
                  <a:lnTo>
                    <a:pt x="675" y="61"/>
                  </a:lnTo>
                  <a:lnTo>
                    <a:pt x="698" y="58"/>
                  </a:lnTo>
                  <a:lnTo>
                    <a:pt x="722" y="55"/>
                  </a:lnTo>
                  <a:lnTo>
                    <a:pt x="746" y="51"/>
                  </a:lnTo>
                  <a:lnTo>
                    <a:pt x="771" y="48"/>
                  </a:lnTo>
                  <a:lnTo>
                    <a:pt x="796" y="46"/>
                  </a:lnTo>
                  <a:lnTo>
                    <a:pt x="820" y="43"/>
                  </a:lnTo>
                  <a:lnTo>
                    <a:pt x="846" y="41"/>
                  </a:lnTo>
                  <a:lnTo>
                    <a:pt x="870" y="38"/>
                  </a:lnTo>
                  <a:lnTo>
                    <a:pt x="897" y="36"/>
                  </a:lnTo>
                  <a:lnTo>
                    <a:pt x="922" y="32"/>
                  </a:lnTo>
                  <a:lnTo>
                    <a:pt x="948" y="30"/>
                  </a:lnTo>
                  <a:lnTo>
                    <a:pt x="975" y="28"/>
                  </a:lnTo>
                  <a:lnTo>
                    <a:pt x="1001" y="26"/>
                  </a:lnTo>
                  <a:lnTo>
                    <a:pt x="1028" y="24"/>
                  </a:lnTo>
                  <a:lnTo>
                    <a:pt x="1055" y="22"/>
                  </a:lnTo>
                  <a:lnTo>
                    <a:pt x="1082" y="20"/>
                  </a:lnTo>
                  <a:lnTo>
                    <a:pt x="1109" y="18"/>
                  </a:lnTo>
                  <a:lnTo>
                    <a:pt x="1137" y="16"/>
                  </a:lnTo>
                  <a:lnTo>
                    <a:pt x="1164" y="14"/>
                  </a:lnTo>
                  <a:lnTo>
                    <a:pt x="1192" y="13"/>
                  </a:lnTo>
                  <a:lnTo>
                    <a:pt x="1220" y="11"/>
                  </a:lnTo>
                  <a:lnTo>
                    <a:pt x="1249" y="10"/>
                  </a:lnTo>
                  <a:lnTo>
                    <a:pt x="1276" y="9"/>
                  </a:lnTo>
                  <a:lnTo>
                    <a:pt x="1304" y="8"/>
                  </a:lnTo>
                  <a:lnTo>
                    <a:pt x="1333" y="7"/>
                  </a:lnTo>
                  <a:lnTo>
                    <a:pt x="1362" y="6"/>
                  </a:lnTo>
                  <a:lnTo>
                    <a:pt x="1390" y="5"/>
                  </a:lnTo>
                  <a:lnTo>
                    <a:pt x="1419" y="4"/>
                  </a:lnTo>
                  <a:lnTo>
                    <a:pt x="1448" y="2"/>
                  </a:lnTo>
                  <a:lnTo>
                    <a:pt x="1477" y="2"/>
                  </a:lnTo>
                  <a:lnTo>
                    <a:pt x="1506" y="1"/>
                  </a:lnTo>
                  <a:lnTo>
                    <a:pt x="1534" y="1"/>
                  </a:lnTo>
                  <a:lnTo>
                    <a:pt x="1563" y="1"/>
                  </a:lnTo>
                  <a:lnTo>
                    <a:pt x="1592" y="0"/>
                  </a:lnTo>
                  <a:lnTo>
                    <a:pt x="1621" y="0"/>
                  </a:lnTo>
                  <a:lnTo>
                    <a:pt x="1650" y="0"/>
                  </a:lnTo>
                  <a:lnTo>
                    <a:pt x="1679" y="0"/>
                  </a:lnTo>
                  <a:lnTo>
                    <a:pt x="1708" y="0"/>
                  </a:lnTo>
                  <a:lnTo>
                    <a:pt x="1737" y="0"/>
                  </a:lnTo>
                  <a:lnTo>
                    <a:pt x="1766" y="1"/>
                  </a:lnTo>
                  <a:lnTo>
                    <a:pt x="1795" y="1"/>
                  </a:lnTo>
                  <a:lnTo>
                    <a:pt x="1823" y="2"/>
                  </a:lnTo>
                  <a:lnTo>
                    <a:pt x="1853" y="2"/>
                  </a:lnTo>
                  <a:lnTo>
                    <a:pt x="1882" y="4"/>
                  </a:lnTo>
                  <a:lnTo>
                    <a:pt x="1910" y="5"/>
                  </a:lnTo>
                  <a:lnTo>
                    <a:pt x="1939" y="5"/>
                  </a:lnTo>
                  <a:lnTo>
                    <a:pt x="1967" y="6"/>
                  </a:lnTo>
                  <a:lnTo>
                    <a:pt x="1996" y="7"/>
                  </a:lnTo>
                  <a:lnTo>
                    <a:pt x="2024" y="8"/>
                  </a:lnTo>
                  <a:lnTo>
                    <a:pt x="2053" y="10"/>
                  </a:lnTo>
                  <a:lnTo>
                    <a:pt x="2080" y="11"/>
                  </a:lnTo>
                  <a:lnTo>
                    <a:pt x="2108" y="12"/>
                  </a:lnTo>
                  <a:lnTo>
                    <a:pt x="2137" y="14"/>
                  </a:lnTo>
                  <a:lnTo>
                    <a:pt x="2165" y="15"/>
                  </a:lnTo>
                  <a:lnTo>
                    <a:pt x="2191" y="17"/>
                  </a:lnTo>
                  <a:lnTo>
                    <a:pt x="2219" y="18"/>
                  </a:lnTo>
                  <a:lnTo>
                    <a:pt x="2247" y="21"/>
                  </a:lnTo>
                  <a:lnTo>
                    <a:pt x="2273" y="23"/>
                  </a:lnTo>
                  <a:lnTo>
                    <a:pt x="2300" y="25"/>
                  </a:lnTo>
                  <a:lnTo>
                    <a:pt x="2327" y="27"/>
                  </a:lnTo>
                  <a:lnTo>
                    <a:pt x="2353" y="29"/>
                  </a:lnTo>
                  <a:lnTo>
                    <a:pt x="2380" y="31"/>
                  </a:lnTo>
                  <a:lnTo>
                    <a:pt x="2406" y="34"/>
                  </a:lnTo>
                  <a:lnTo>
                    <a:pt x="2431" y="37"/>
                  </a:lnTo>
                  <a:lnTo>
                    <a:pt x="2457" y="39"/>
                  </a:lnTo>
                  <a:lnTo>
                    <a:pt x="2482" y="42"/>
                  </a:lnTo>
                  <a:lnTo>
                    <a:pt x="2507" y="44"/>
                  </a:lnTo>
                  <a:lnTo>
                    <a:pt x="2532" y="47"/>
                  </a:lnTo>
                  <a:lnTo>
                    <a:pt x="2557" y="50"/>
                  </a:lnTo>
                  <a:lnTo>
                    <a:pt x="2580" y="54"/>
                  </a:lnTo>
                  <a:lnTo>
                    <a:pt x="2605" y="56"/>
                  </a:lnTo>
                  <a:lnTo>
                    <a:pt x="2628" y="59"/>
                  </a:lnTo>
                  <a:lnTo>
                    <a:pt x="2652" y="62"/>
                  </a:lnTo>
                  <a:lnTo>
                    <a:pt x="2674" y="65"/>
                  </a:lnTo>
                  <a:lnTo>
                    <a:pt x="2698" y="70"/>
                  </a:lnTo>
                  <a:lnTo>
                    <a:pt x="2720" y="73"/>
                  </a:lnTo>
                  <a:lnTo>
                    <a:pt x="2743" y="76"/>
                  </a:lnTo>
                  <a:lnTo>
                    <a:pt x="2764" y="80"/>
                  </a:lnTo>
                  <a:lnTo>
                    <a:pt x="2785" y="83"/>
                  </a:lnTo>
                  <a:lnTo>
                    <a:pt x="2807" y="88"/>
                  </a:lnTo>
                  <a:lnTo>
                    <a:pt x="2827" y="91"/>
                  </a:lnTo>
                  <a:lnTo>
                    <a:pt x="2847" y="95"/>
                  </a:lnTo>
                  <a:lnTo>
                    <a:pt x="2867" y="98"/>
                  </a:lnTo>
                  <a:lnTo>
                    <a:pt x="2888" y="103"/>
                  </a:lnTo>
                  <a:lnTo>
                    <a:pt x="2907" y="107"/>
                  </a:lnTo>
                  <a:lnTo>
                    <a:pt x="2925" y="111"/>
                  </a:lnTo>
                  <a:lnTo>
                    <a:pt x="2944" y="115"/>
                  </a:lnTo>
                  <a:lnTo>
                    <a:pt x="2962" y="120"/>
                  </a:lnTo>
                  <a:lnTo>
                    <a:pt x="2979" y="124"/>
                  </a:lnTo>
                  <a:lnTo>
                    <a:pt x="2997" y="128"/>
                  </a:lnTo>
                  <a:lnTo>
                    <a:pt x="3013" y="133"/>
                  </a:lnTo>
                  <a:lnTo>
                    <a:pt x="3030" y="137"/>
                  </a:lnTo>
                  <a:lnTo>
                    <a:pt x="3046" y="141"/>
                  </a:lnTo>
                  <a:lnTo>
                    <a:pt x="3062" y="146"/>
                  </a:lnTo>
                  <a:lnTo>
                    <a:pt x="3077" y="151"/>
                  </a:lnTo>
                  <a:lnTo>
                    <a:pt x="3092" y="156"/>
                  </a:lnTo>
                  <a:lnTo>
                    <a:pt x="3106" y="160"/>
                  </a:lnTo>
                  <a:lnTo>
                    <a:pt x="3120" y="165"/>
                  </a:lnTo>
                  <a:lnTo>
                    <a:pt x="3134" y="170"/>
                  </a:lnTo>
                  <a:lnTo>
                    <a:pt x="3147" y="175"/>
                  </a:lnTo>
                  <a:lnTo>
                    <a:pt x="3159" y="179"/>
                  </a:lnTo>
                  <a:lnTo>
                    <a:pt x="3171" y="185"/>
                  </a:lnTo>
                  <a:lnTo>
                    <a:pt x="3183" y="189"/>
                  </a:lnTo>
                  <a:lnTo>
                    <a:pt x="3194" y="194"/>
                  </a:lnTo>
                  <a:lnTo>
                    <a:pt x="3204" y="200"/>
                  </a:lnTo>
                  <a:lnTo>
                    <a:pt x="3215" y="205"/>
                  </a:lnTo>
                  <a:lnTo>
                    <a:pt x="3225" y="209"/>
                  </a:lnTo>
                  <a:lnTo>
                    <a:pt x="3234" y="215"/>
                  </a:lnTo>
                  <a:lnTo>
                    <a:pt x="3243" y="220"/>
                  </a:lnTo>
                  <a:lnTo>
                    <a:pt x="3251" y="225"/>
                  </a:lnTo>
                  <a:lnTo>
                    <a:pt x="3259" y="231"/>
                  </a:lnTo>
                  <a:lnTo>
                    <a:pt x="3266" y="236"/>
                  </a:lnTo>
                  <a:lnTo>
                    <a:pt x="3273" y="241"/>
                  </a:lnTo>
                  <a:lnTo>
                    <a:pt x="3279" y="247"/>
                  </a:lnTo>
                  <a:lnTo>
                    <a:pt x="3284" y="252"/>
                  </a:lnTo>
                  <a:lnTo>
                    <a:pt x="3290" y="257"/>
                  </a:lnTo>
                  <a:lnTo>
                    <a:pt x="3295" y="263"/>
                  </a:lnTo>
                  <a:lnTo>
                    <a:pt x="3299" y="268"/>
                  </a:lnTo>
                  <a:lnTo>
                    <a:pt x="3303" y="273"/>
                  </a:lnTo>
                  <a:lnTo>
                    <a:pt x="3307" y="279"/>
                  </a:lnTo>
                  <a:lnTo>
                    <a:pt x="3309" y="284"/>
                  </a:lnTo>
                  <a:lnTo>
                    <a:pt x="3311" y="289"/>
                  </a:lnTo>
                  <a:lnTo>
                    <a:pt x="3313" y="295"/>
                  </a:lnTo>
                  <a:lnTo>
                    <a:pt x="3314" y="300"/>
                  </a:lnTo>
                  <a:lnTo>
                    <a:pt x="3315" y="306"/>
                  </a:lnTo>
                  <a:lnTo>
                    <a:pt x="3315" y="312"/>
                  </a:lnTo>
                  <a:close/>
                </a:path>
              </a:pathLst>
            </a:custGeom>
            <a:solidFill>
              <a:srgbClr val="B2B2B2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181" name="Freeform 13"/>
            <p:cNvSpPr>
              <a:spLocks/>
            </p:cNvSpPr>
            <p:nvPr/>
          </p:nvSpPr>
          <p:spPr bwMode="auto">
            <a:xfrm rot="1868711">
              <a:off x="646" y="2600"/>
              <a:ext cx="482" cy="291"/>
            </a:xfrm>
            <a:custGeom>
              <a:avLst/>
              <a:gdLst>
                <a:gd name="T0" fmla="*/ 2887 w 2887"/>
                <a:gd name="T1" fmla="*/ 68 h 1745"/>
                <a:gd name="T2" fmla="*/ 2882 w 2887"/>
                <a:gd name="T3" fmla="*/ 109 h 1745"/>
                <a:gd name="T4" fmla="*/ 2862 w 2887"/>
                <a:gd name="T5" fmla="*/ 157 h 1745"/>
                <a:gd name="T6" fmla="*/ 2826 w 2887"/>
                <a:gd name="T7" fmla="*/ 213 h 1745"/>
                <a:gd name="T8" fmla="*/ 2773 w 2887"/>
                <a:gd name="T9" fmla="*/ 277 h 1745"/>
                <a:gd name="T10" fmla="*/ 2707 w 2887"/>
                <a:gd name="T11" fmla="*/ 347 h 1745"/>
                <a:gd name="T12" fmla="*/ 2627 w 2887"/>
                <a:gd name="T13" fmla="*/ 424 h 1745"/>
                <a:gd name="T14" fmla="*/ 2533 w 2887"/>
                <a:gd name="T15" fmla="*/ 503 h 1745"/>
                <a:gd name="T16" fmla="*/ 2429 w 2887"/>
                <a:gd name="T17" fmla="*/ 589 h 1745"/>
                <a:gd name="T18" fmla="*/ 2313 w 2887"/>
                <a:gd name="T19" fmla="*/ 677 h 1745"/>
                <a:gd name="T20" fmla="*/ 2187 w 2887"/>
                <a:gd name="T21" fmla="*/ 767 h 1745"/>
                <a:gd name="T22" fmla="*/ 2053 w 2887"/>
                <a:gd name="T23" fmla="*/ 859 h 1745"/>
                <a:gd name="T24" fmla="*/ 1913 w 2887"/>
                <a:gd name="T25" fmla="*/ 950 h 1745"/>
                <a:gd name="T26" fmla="*/ 1767 w 2887"/>
                <a:gd name="T27" fmla="*/ 1041 h 1745"/>
                <a:gd name="T28" fmla="*/ 1617 w 2887"/>
                <a:gd name="T29" fmla="*/ 1130 h 1745"/>
                <a:gd name="T30" fmla="*/ 1466 w 2887"/>
                <a:gd name="T31" fmla="*/ 1216 h 1745"/>
                <a:gd name="T32" fmla="*/ 1315 w 2887"/>
                <a:gd name="T33" fmla="*/ 1298 h 1745"/>
                <a:gd name="T34" fmla="*/ 1164 w 2887"/>
                <a:gd name="T35" fmla="*/ 1376 h 1745"/>
                <a:gd name="T36" fmla="*/ 1018 w 2887"/>
                <a:gd name="T37" fmla="*/ 1447 h 1745"/>
                <a:gd name="T38" fmla="*/ 875 w 2887"/>
                <a:gd name="T39" fmla="*/ 1513 h 1745"/>
                <a:gd name="T40" fmla="*/ 740 w 2887"/>
                <a:gd name="T41" fmla="*/ 1572 h 1745"/>
                <a:gd name="T42" fmla="*/ 611 w 2887"/>
                <a:gd name="T43" fmla="*/ 1622 h 1745"/>
                <a:gd name="T44" fmla="*/ 493 w 2887"/>
                <a:gd name="T45" fmla="*/ 1665 h 1745"/>
                <a:gd name="T46" fmla="*/ 384 w 2887"/>
                <a:gd name="T47" fmla="*/ 1699 h 1745"/>
                <a:gd name="T48" fmla="*/ 287 w 2887"/>
                <a:gd name="T49" fmla="*/ 1724 h 1745"/>
                <a:gd name="T50" fmla="*/ 203 w 2887"/>
                <a:gd name="T51" fmla="*/ 1740 h 1745"/>
                <a:gd name="T52" fmla="*/ 132 w 2887"/>
                <a:gd name="T53" fmla="*/ 1745 h 1745"/>
                <a:gd name="T54" fmla="*/ 76 w 2887"/>
                <a:gd name="T55" fmla="*/ 1742 h 1745"/>
                <a:gd name="T56" fmla="*/ 35 w 2887"/>
                <a:gd name="T57" fmla="*/ 1728 h 1745"/>
                <a:gd name="T58" fmla="*/ 10 w 2887"/>
                <a:gd name="T59" fmla="*/ 1705 h 1745"/>
                <a:gd name="T60" fmla="*/ 0 w 2887"/>
                <a:gd name="T61" fmla="*/ 1673 h 1745"/>
                <a:gd name="T62" fmla="*/ 6 w 2887"/>
                <a:gd name="T63" fmla="*/ 1633 h 1745"/>
                <a:gd name="T64" fmla="*/ 29 w 2887"/>
                <a:gd name="T65" fmla="*/ 1584 h 1745"/>
                <a:gd name="T66" fmla="*/ 66 w 2887"/>
                <a:gd name="T67" fmla="*/ 1526 h 1745"/>
                <a:gd name="T68" fmla="*/ 119 w 2887"/>
                <a:gd name="T69" fmla="*/ 1462 h 1745"/>
                <a:gd name="T70" fmla="*/ 187 w 2887"/>
                <a:gd name="T71" fmla="*/ 1392 h 1745"/>
                <a:gd name="T72" fmla="*/ 268 w 2887"/>
                <a:gd name="T73" fmla="*/ 1315 h 1745"/>
                <a:gd name="T74" fmla="*/ 362 w 2887"/>
                <a:gd name="T75" fmla="*/ 1234 h 1745"/>
                <a:gd name="T76" fmla="*/ 468 w 2887"/>
                <a:gd name="T77" fmla="*/ 1149 h 1745"/>
                <a:gd name="T78" fmla="*/ 585 w 2887"/>
                <a:gd name="T79" fmla="*/ 1060 h 1745"/>
                <a:gd name="T80" fmla="*/ 711 w 2887"/>
                <a:gd name="T81" fmla="*/ 971 h 1745"/>
                <a:gd name="T82" fmla="*/ 847 w 2887"/>
                <a:gd name="T83" fmla="*/ 879 h 1745"/>
                <a:gd name="T84" fmla="*/ 987 w 2887"/>
                <a:gd name="T85" fmla="*/ 787 h 1745"/>
                <a:gd name="T86" fmla="*/ 1133 w 2887"/>
                <a:gd name="T87" fmla="*/ 697 h 1745"/>
                <a:gd name="T88" fmla="*/ 1283 w 2887"/>
                <a:gd name="T89" fmla="*/ 608 h 1745"/>
                <a:gd name="T90" fmla="*/ 1434 w 2887"/>
                <a:gd name="T91" fmla="*/ 523 h 1745"/>
                <a:gd name="T92" fmla="*/ 1585 w 2887"/>
                <a:gd name="T93" fmla="*/ 441 h 1745"/>
                <a:gd name="T94" fmla="*/ 1735 w 2887"/>
                <a:gd name="T95" fmla="*/ 364 h 1745"/>
                <a:gd name="T96" fmla="*/ 1882 w 2887"/>
                <a:gd name="T97" fmla="*/ 292 h 1745"/>
                <a:gd name="T98" fmla="*/ 2024 w 2887"/>
                <a:gd name="T99" fmla="*/ 227 h 1745"/>
                <a:gd name="T100" fmla="*/ 2159 w 2887"/>
                <a:gd name="T101" fmla="*/ 169 h 1745"/>
                <a:gd name="T102" fmla="*/ 2286 w 2887"/>
                <a:gd name="T103" fmla="*/ 118 h 1745"/>
                <a:gd name="T104" fmla="*/ 2404 w 2887"/>
                <a:gd name="T105" fmla="*/ 77 h 1745"/>
                <a:gd name="T106" fmla="*/ 2512 w 2887"/>
                <a:gd name="T107" fmla="*/ 44 h 1745"/>
                <a:gd name="T108" fmla="*/ 2608 w 2887"/>
                <a:gd name="T109" fmla="*/ 19 h 1745"/>
                <a:gd name="T110" fmla="*/ 2691 w 2887"/>
                <a:gd name="T111" fmla="*/ 4 h 1745"/>
                <a:gd name="T112" fmla="*/ 2761 w 2887"/>
                <a:gd name="T113" fmla="*/ 0 h 1745"/>
                <a:gd name="T114" fmla="*/ 2815 w 2887"/>
                <a:gd name="T115" fmla="*/ 4 h 1745"/>
                <a:gd name="T116" fmla="*/ 2855 w 2887"/>
                <a:gd name="T117" fmla="*/ 18 h 1745"/>
                <a:gd name="T118" fmla="*/ 2879 w 2887"/>
                <a:gd name="T119" fmla="*/ 42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87" h="1745">
                  <a:moveTo>
                    <a:pt x="2879" y="42"/>
                  </a:moveTo>
                  <a:lnTo>
                    <a:pt x="2882" y="47"/>
                  </a:lnTo>
                  <a:lnTo>
                    <a:pt x="2884" y="52"/>
                  </a:lnTo>
                  <a:lnTo>
                    <a:pt x="2885" y="58"/>
                  </a:lnTo>
                  <a:lnTo>
                    <a:pt x="2886" y="63"/>
                  </a:lnTo>
                  <a:lnTo>
                    <a:pt x="2887" y="68"/>
                  </a:lnTo>
                  <a:lnTo>
                    <a:pt x="2887" y="75"/>
                  </a:lnTo>
                  <a:lnTo>
                    <a:pt x="2887" y="81"/>
                  </a:lnTo>
                  <a:lnTo>
                    <a:pt x="2886" y="88"/>
                  </a:lnTo>
                  <a:lnTo>
                    <a:pt x="2885" y="94"/>
                  </a:lnTo>
                  <a:lnTo>
                    <a:pt x="2884" y="101"/>
                  </a:lnTo>
                  <a:lnTo>
                    <a:pt x="2882" y="109"/>
                  </a:lnTo>
                  <a:lnTo>
                    <a:pt x="2880" y="116"/>
                  </a:lnTo>
                  <a:lnTo>
                    <a:pt x="2877" y="124"/>
                  </a:lnTo>
                  <a:lnTo>
                    <a:pt x="2874" y="131"/>
                  </a:lnTo>
                  <a:lnTo>
                    <a:pt x="2870" y="140"/>
                  </a:lnTo>
                  <a:lnTo>
                    <a:pt x="2866" y="148"/>
                  </a:lnTo>
                  <a:lnTo>
                    <a:pt x="2862" y="157"/>
                  </a:lnTo>
                  <a:lnTo>
                    <a:pt x="2857" y="165"/>
                  </a:lnTo>
                  <a:lnTo>
                    <a:pt x="2851" y="175"/>
                  </a:lnTo>
                  <a:lnTo>
                    <a:pt x="2845" y="185"/>
                  </a:lnTo>
                  <a:lnTo>
                    <a:pt x="2839" y="194"/>
                  </a:lnTo>
                  <a:lnTo>
                    <a:pt x="2832" y="204"/>
                  </a:lnTo>
                  <a:lnTo>
                    <a:pt x="2826" y="213"/>
                  </a:lnTo>
                  <a:lnTo>
                    <a:pt x="2817" y="223"/>
                  </a:lnTo>
                  <a:lnTo>
                    <a:pt x="2810" y="234"/>
                  </a:lnTo>
                  <a:lnTo>
                    <a:pt x="2801" y="244"/>
                  </a:lnTo>
                  <a:lnTo>
                    <a:pt x="2793" y="255"/>
                  </a:lnTo>
                  <a:lnTo>
                    <a:pt x="2783" y="266"/>
                  </a:lnTo>
                  <a:lnTo>
                    <a:pt x="2773" y="277"/>
                  </a:lnTo>
                  <a:lnTo>
                    <a:pt x="2764" y="288"/>
                  </a:lnTo>
                  <a:lnTo>
                    <a:pt x="2753" y="300"/>
                  </a:lnTo>
                  <a:lnTo>
                    <a:pt x="2742" y="312"/>
                  </a:lnTo>
                  <a:lnTo>
                    <a:pt x="2731" y="323"/>
                  </a:lnTo>
                  <a:lnTo>
                    <a:pt x="2719" y="335"/>
                  </a:lnTo>
                  <a:lnTo>
                    <a:pt x="2707" y="347"/>
                  </a:lnTo>
                  <a:lnTo>
                    <a:pt x="2694" y="360"/>
                  </a:lnTo>
                  <a:lnTo>
                    <a:pt x="2682" y="372"/>
                  </a:lnTo>
                  <a:lnTo>
                    <a:pt x="2669" y="384"/>
                  </a:lnTo>
                  <a:lnTo>
                    <a:pt x="2655" y="397"/>
                  </a:lnTo>
                  <a:lnTo>
                    <a:pt x="2641" y="410"/>
                  </a:lnTo>
                  <a:lnTo>
                    <a:pt x="2627" y="424"/>
                  </a:lnTo>
                  <a:lnTo>
                    <a:pt x="2612" y="436"/>
                  </a:lnTo>
                  <a:lnTo>
                    <a:pt x="2597" y="449"/>
                  </a:lnTo>
                  <a:lnTo>
                    <a:pt x="2582" y="463"/>
                  </a:lnTo>
                  <a:lnTo>
                    <a:pt x="2566" y="477"/>
                  </a:lnTo>
                  <a:lnTo>
                    <a:pt x="2550" y="490"/>
                  </a:lnTo>
                  <a:lnTo>
                    <a:pt x="2533" y="503"/>
                  </a:lnTo>
                  <a:lnTo>
                    <a:pt x="2517" y="517"/>
                  </a:lnTo>
                  <a:lnTo>
                    <a:pt x="2500" y="532"/>
                  </a:lnTo>
                  <a:lnTo>
                    <a:pt x="2482" y="546"/>
                  </a:lnTo>
                  <a:lnTo>
                    <a:pt x="2465" y="560"/>
                  </a:lnTo>
                  <a:lnTo>
                    <a:pt x="2447" y="575"/>
                  </a:lnTo>
                  <a:lnTo>
                    <a:pt x="2429" y="589"/>
                  </a:lnTo>
                  <a:lnTo>
                    <a:pt x="2410" y="604"/>
                  </a:lnTo>
                  <a:lnTo>
                    <a:pt x="2391" y="618"/>
                  </a:lnTo>
                  <a:lnTo>
                    <a:pt x="2371" y="633"/>
                  </a:lnTo>
                  <a:lnTo>
                    <a:pt x="2352" y="647"/>
                  </a:lnTo>
                  <a:lnTo>
                    <a:pt x="2333" y="662"/>
                  </a:lnTo>
                  <a:lnTo>
                    <a:pt x="2313" y="677"/>
                  </a:lnTo>
                  <a:lnTo>
                    <a:pt x="2292" y="692"/>
                  </a:lnTo>
                  <a:lnTo>
                    <a:pt x="2271" y="707"/>
                  </a:lnTo>
                  <a:lnTo>
                    <a:pt x="2251" y="722"/>
                  </a:lnTo>
                  <a:lnTo>
                    <a:pt x="2230" y="737"/>
                  </a:lnTo>
                  <a:lnTo>
                    <a:pt x="2208" y="752"/>
                  </a:lnTo>
                  <a:lnTo>
                    <a:pt x="2187" y="767"/>
                  </a:lnTo>
                  <a:lnTo>
                    <a:pt x="2164" y="782"/>
                  </a:lnTo>
                  <a:lnTo>
                    <a:pt x="2143" y="798"/>
                  </a:lnTo>
                  <a:lnTo>
                    <a:pt x="2121" y="813"/>
                  </a:lnTo>
                  <a:lnTo>
                    <a:pt x="2098" y="828"/>
                  </a:lnTo>
                  <a:lnTo>
                    <a:pt x="2076" y="844"/>
                  </a:lnTo>
                  <a:lnTo>
                    <a:pt x="2053" y="859"/>
                  </a:lnTo>
                  <a:lnTo>
                    <a:pt x="2030" y="874"/>
                  </a:lnTo>
                  <a:lnTo>
                    <a:pt x="2007" y="890"/>
                  </a:lnTo>
                  <a:lnTo>
                    <a:pt x="1983" y="904"/>
                  </a:lnTo>
                  <a:lnTo>
                    <a:pt x="1960" y="919"/>
                  </a:lnTo>
                  <a:lnTo>
                    <a:pt x="1936" y="934"/>
                  </a:lnTo>
                  <a:lnTo>
                    <a:pt x="1913" y="950"/>
                  </a:lnTo>
                  <a:lnTo>
                    <a:pt x="1888" y="965"/>
                  </a:lnTo>
                  <a:lnTo>
                    <a:pt x="1864" y="980"/>
                  </a:lnTo>
                  <a:lnTo>
                    <a:pt x="1840" y="995"/>
                  </a:lnTo>
                  <a:lnTo>
                    <a:pt x="1816" y="1011"/>
                  </a:lnTo>
                  <a:lnTo>
                    <a:pt x="1791" y="1026"/>
                  </a:lnTo>
                  <a:lnTo>
                    <a:pt x="1767" y="1041"/>
                  </a:lnTo>
                  <a:lnTo>
                    <a:pt x="1742" y="1056"/>
                  </a:lnTo>
                  <a:lnTo>
                    <a:pt x="1717" y="1071"/>
                  </a:lnTo>
                  <a:lnTo>
                    <a:pt x="1692" y="1086"/>
                  </a:lnTo>
                  <a:lnTo>
                    <a:pt x="1668" y="1101"/>
                  </a:lnTo>
                  <a:lnTo>
                    <a:pt x="1642" y="1115"/>
                  </a:lnTo>
                  <a:lnTo>
                    <a:pt x="1617" y="1130"/>
                  </a:lnTo>
                  <a:lnTo>
                    <a:pt x="1592" y="1144"/>
                  </a:lnTo>
                  <a:lnTo>
                    <a:pt x="1567" y="1158"/>
                  </a:lnTo>
                  <a:lnTo>
                    <a:pt x="1542" y="1173"/>
                  </a:lnTo>
                  <a:lnTo>
                    <a:pt x="1516" y="1187"/>
                  </a:lnTo>
                  <a:lnTo>
                    <a:pt x="1492" y="1202"/>
                  </a:lnTo>
                  <a:lnTo>
                    <a:pt x="1466" y="1216"/>
                  </a:lnTo>
                  <a:lnTo>
                    <a:pt x="1440" y="1230"/>
                  </a:lnTo>
                  <a:lnTo>
                    <a:pt x="1416" y="1244"/>
                  </a:lnTo>
                  <a:lnTo>
                    <a:pt x="1390" y="1257"/>
                  </a:lnTo>
                  <a:lnTo>
                    <a:pt x="1365" y="1271"/>
                  </a:lnTo>
                  <a:lnTo>
                    <a:pt x="1340" y="1284"/>
                  </a:lnTo>
                  <a:lnTo>
                    <a:pt x="1315" y="1298"/>
                  </a:lnTo>
                  <a:lnTo>
                    <a:pt x="1289" y="1311"/>
                  </a:lnTo>
                  <a:lnTo>
                    <a:pt x="1265" y="1325"/>
                  </a:lnTo>
                  <a:lnTo>
                    <a:pt x="1239" y="1337"/>
                  </a:lnTo>
                  <a:lnTo>
                    <a:pt x="1214" y="1350"/>
                  </a:lnTo>
                  <a:lnTo>
                    <a:pt x="1190" y="1363"/>
                  </a:lnTo>
                  <a:lnTo>
                    <a:pt x="1164" y="1376"/>
                  </a:lnTo>
                  <a:lnTo>
                    <a:pt x="1140" y="1388"/>
                  </a:lnTo>
                  <a:lnTo>
                    <a:pt x="1115" y="1400"/>
                  </a:lnTo>
                  <a:lnTo>
                    <a:pt x="1091" y="1412"/>
                  </a:lnTo>
                  <a:lnTo>
                    <a:pt x="1066" y="1424"/>
                  </a:lnTo>
                  <a:lnTo>
                    <a:pt x="1042" y="1436"/>
                  </a:lnTo>
                  <a:lnTo>
                    <a:pt x="1018" y="1447"/>
                  </a:lnTo>
                  <a:lnTo>
                    <a:pt x="994" y="1459"/>
                  </a:lnTo>
                  <a:lnTo>
                    <a:pt x="969" y="1470"/>
                  </a:lnTo>
                  <a:lnTo>
                    <a:pt x="946" y="1481"/>
                  </a:lnTo>
                  <a:lnTo>
                    <a:pt x="922" y="1492"/>
                  </a:lnTo>
                  <a:lnTo>
                    <a:pt x="899" y="1503"/>
                  </a:lnTo>
                  <a:lnTo>
                    <a:pt x="875" y="1513"/>
                  </a:lnTo>
                  <a:lnTo>
                    <a:pt x="852" y="1523"/>
                  </a:lnTo>
                  <a:lnTo>
                    <a:pt x="829" y="1534"/>
                  </a:lnTo>
                  <a:lnTo>
                    <a:pt x="807" y="1543"/>
                  </a:lnTo>
                  <a:lnTo>
                    <a:pt x="784" y="1553"/>
                  </a:lnTo>
                  <a:lnTo>
                    <a:pt x="761" y="1562"/>
                  </a:lnTo>
                  <a:lnTo>
                    <a:pt x="740" y="1572"/>
                  </a:lnTo>
                  <a:lnTo>
                    <a:pt x="718" y="1581"/>
                  </a:lnTo>
                  <a:lnTo>
                    <a:pt x="696" y="1589"/>
                  </a:lnTo>
                  <a:lnTo>
                    <a:pt x="674" y="1598"/>
                  </a:lnTo>
                  <a:lnTo>
                    <a:pt x="654" y="1606"/>
                  </a:lnTo>
                  <a:lnTo>
                    <a:pt x="632" y="1615"/>
                  </a:lnTo>
                  <a:lnTo>
                    <a:pt x="611" y="1622"/>
                  </a:lnTo>
                  <a:lnTo>
                    <a:pt x="591" y="1630"/>
                  </a:lnTo>
                  <a:lnTo>
                    <a:pt x="570" y="1637"/>
                  </a:lnTo>
                  <a:lnTo>
                    <a:pt x="550" y="1645"/>
                  </a:lnTo>
                  <a:lnTo>
                    <a:pt x="531" y="1652"/>
                  </a:lnTo>
                  <a:lnTo>
                    <a:pt x="512" y="1658"/>
                  </a:lnTo>
                  <a:lnTo>
                    <a:pt x="493" y="1665"/>
                  </a:lnTo>
                  <a:lnTo>
                    <a:pt x="473" y="1671"/>
                  </a:lnTo>
                  <a:lnTo>
                    <a:pt x="455" y="1678"/>
                  </a:lnTo>
                  <a:lnTo>
                    <a:pt x="436" y="1683"/>
                  </a:lnTo>
                  <a:lnTo>
                    <a:pt x="419" y="1688"/>
                  </a:lnTo>
                  <a:lnTo>
                    <a:pt x="401" y="1694"/>
                  </a:lnTo>
                  <a:lnTo>
                    <a:pt x="384" y="1699"/>
                  </a:lnTo>
                  <a:lnTo>
                    <a:pt x="367" y="1703"/>
                  </a:lnTo>
                  <a:lnTo>
                    <a:pt x="350" y="1709"/>
                  </a:lnTo>
                  <a:lnTo>
                    <a:pt x="334" y="1713"/>
                  </a:lnTo>
                  <a:lnTo>
                    <a:pt x="318" y="1716"/>
                  </a:lnTo>
                  <a:lnTo>
                    <a:pt x="302" y="1720"/>
                  </a:lnTo>
                  <a:lnTo>
                    <a:pt x="287" y="1724"/>
                  </a:lnTo>
                  <a:lnTo>
                    <a:pt x="272" y="1727"/>
                  </a:lnTo>
                  <a:lnTo>
                    <a:pt x="257" y="1730"/>
                  </a:lnTo>
                  <a:lnTo>
                    <a:pt x="243" y="1733"/>
                  </a:lnTo>
                  <a:lnTo>
                    <a:pt x="229" y="1735"/>
                  </a:lnTo>
                  <a:lnTo>
                    <a:pt x="215" y="1737"/>
                  </a:lnTo>
                  <a:lnTo>
                    <a:pt x="203" y="1740"/>
                  </a:lnTo>
                  <a:lnTo>
                    <a:pt x="190" y="1741"/>
                  </a:lnTo>
                  <a:lnTo>
                    <a:pt x="178" y="1743"/>
                  </a:lnTo>
                  <a:lnTo>
                    <a:pt x="165" y="1744"/>
                  </a:lnTo>
                  <a:lnTo>
                    <a:pt x="155" y="1744"/>
                  </a:lnTo>
                  <a:lnTo>
                    <a:pt x="143" y="1745"/>
                  </a:lnTo>
                  <a:lnTo>
                    <a:pt x="132" y="1745"/>
                  </a:lnTo>
                  <a:lnTo>
                    <a:pt x="121" y="1745"/>
                  </a:lnTo>
                  <a:lnTo>
                    <a:pt x="112" y="1745"/>
                  </a:lnTo>
                  <a:lnTo>
                    <a:pt x="102" y="1745"/>
                  </a:lnTo>
                  <a:lnTo>
                    <a:pt x="93" y="1744"/>
                  </a:lnTo>
                  <a:lnTo>
                    <a:pt x="84" y="1743"/>
                  </a:lnTo>
                  <a:lnTo>
                    <a:pt x="76" y="1742"/>
                  </a:lnTo>
                  <a:lnTo>
                    <a:pt x="68" y="1740"/>
                  </a:lnTo>
                  <a:lnTo>
                    <a:pt x="61" y="1738"/>
                  </a:lnTo>
                  <a:lnTo>
                    <a:pt x="53" y="1736"/>
                  </a:lnTo>
                  <a:lnTo>
                    <a:pt x="47" y="1733"/>
                  </a:lnTo>
                  <a:lnTo>
                    <a:pt x="40" y="1731"/>
                  </a:lnTo>
                  <a:lnTo>
                    <a:pt x="35" y="1728"/>
                  </a:lnTo>
                  <a:lnTo>
                    <a:pt x="30" y="1725"/>
                  </a:lnTo>
                  <a:lnTo>
                    <a:pt x="24" y="1721"/>
                  </a:lnTo>
                  <a:lnTo>
                    <a:pt x="20" y="1718"/>
                  </a:lnTo>
                  <a:lnTo>
                    <a:pt x="16" y="1714"/>
                  </a:lnTo>
                  <a:lnTo>
                    <a:pt x="13" y="1710"/>
                  </a:lnTo>
                  <a:lnTo>
                    <a:pt x="10" y="1705"/>
                  </a:lnTo>
                  <a:lnTo>
                    <a:pt x="7" y="1700"/>
                  </a:lnTo>
                  <a:lnTo>
                    <a:pt x="4" y="1696"/>
                  </a:lnTo>
                  <a:lnTo>
                    <a:pt x="3" y="1690"/>
                  </a:lnTo>
                  <a:lnTo>
                    <a:pt x="1" y="1685"/>
                  </a:lnTo>
                  <a:lnTo>
                    <a:pt x="1" y="1680"/>
                  </a:lnTo>
                  <a:lnTo>
                    <a:pt x="0" y="1673"/>
                  </a:lnTo>
                  <a:lnTo>
                    <a:pt x="0" y="1667"/>
                  </a:lnTo>
                  <a:lnTo>
                    <a:pt x="0" y="1661"/>
                  </a:lnTo>
                  <a:lnTo>
                    <a:pt x="1" y="1654"/>
                  </a:lnTo>
                  <a:lnTo>
                    <a:pt x="2" y="1647"/>
                  </a:lnTo>
                  <a:lnTo>
                    <a:pt x="4" y="1640"/>
                  </a:lnTo>
                  <a:lnTo>
                    <a:pt x="6" y="1633"/>
                  </a:lnTo>
                  <a:lnTo>
                    <a:pt x="8" y="1625"/>
                  </a:lnTo>
                  <a:lnTo>
                    <a:pt x="12" y="1617"/>
                  </a:lnTo>
                  <a:lnTo>
                    <a:pt x="16" y="1609"/>
                  </a:lnTo>
                  <a:lnTo>
                    <a:pt x="19" y="1601"/>
                  </a:lnTo>
                  <a:lnTo>
                    <a:pt x="23" y="1592"/>
                  </a:lnTo>
                  <a:lnTo>
                    <a:pt x="29" y="1584"/>
                  </a:lnTo>
                  <a:lnTo>
                    <a:pt x="34" y="1574"/>
                  </a:lnTo>
                  <a:lnTo>
                    <a:pt x="39" y="1566"/>
                  </a:lnTo>
                  <a:lnTo>
                    <a:pt x="46" y="1556"/>
                  </a:lnTo>
                  <a:lnTo>
                    <a:pt x="52" y="1547"/>
                  </a:lnTo>
                  <a:lnTo>
                    <a:pt x="59" y="1537"/>
                  </a:lnTo>
                  <a:lnTo>
                    <a:pt x="66" y="1526"/>
                  </a:lnTo>
                  <a:lnTo>
                    <a:pt x="73" y="1517"/>
                  </a:lnTo>
                  <a:lnTo>
                    <a:pt x="82" y="1506"/>
                  </a:lnTo>
                  <a:lnTo>
                    <a:pt x="91" y="1495"/>
                  </a:lnTo>
                  <a:lnTo>
                    <a:pt x="100" y="1485"/>
                  </a:lnTo>
                  <a:lnTo>
                    <a:pt x="109" y="1474"/>
                  </a:lnTo>
                  <a:lnTo>
                    <a:pt x="119" y="1462"/>
                  </a:lnTo>
                  <a:lnTo>
                    <a:pt x="129" y="1451"/>
                  </a:lnTo>
                  <a:lnTo>
                    <a:pt x="140" y="1440"/>
                  </a:lnTo>
                  <a:lnTo>
                    <a:pt x="151" y="1428"/>
                  </a:lnTo>
                  <a:lnTo>
                    <a:pt x="162" y="1416"/>
                  </a:lnTo>
                  <a:lnTo>
                    <a:pt x="174" y="1404"/>
                  </a:lnTo>
                  <a:lnTo>
                    <a:pt x="187" y="1392"/>
                  </a:lnTo>
                  <a:lnTo>
                    <a:pt x="199" y="1379"/>
                  </a:lnTo>
                  <a:lnTo>
                    <a:pt x="212" y="1367"/>
                  </a:lnTo>
                  <a:lnTo>
                    <a:pt x="225" y="1355"/>
                  </a:lnTo>
                  <a:lnTo>
                    <a:pt x="239" y="1342"/>
                  </a:lnTo>
                  <a:lnTo>
                    <a:pt x="254" y="1329"/>
                  </a:lnTo>
                  <a:lnTo>
                    <a:pt x="268" y="1315"/>
                  </a:lnTo>
                  <a:lnTo>
                    <a:pt x="282" y="1302"/>
                  </a:lnTo>
                  <a:lnTo>
                    <a:pt x="297" y="1288"/>
                  </a:lnTo>
                  <a:lnTo>
                    <a:pt x="313" y="1276"/>
                  </a:lnTo>
                  <a:lnTo>
                    <a:pt x="329" y="1262"/>
                  </a:lnTo>
                  <a:lnTo>
                    <a:pt x="345" y="1248"/>
                  </a:lnTo>
                  <a:lnTo>
                    <a:pt x="362" y="1234"/>
                  </a:lnTo>
                  <a:lnTo>
                    <a:pt x="378" y="1220"/>
                  </a:lnTo>
                  <a:lnTo>
                    <a:pt x="397" y="1206"/>
                  </a:lnTo>
                  <a:lnTo>
                    <a:pt x="414" y="1191"/>
                  </a:lnTo>
                  <a:lnTo>
                    <a:pt x="432" y="1178"/>
                  </a:lnTo>
                  <a:lnTo>
                    <a:pt x="450" y="1164"/>
                  </a:lnTo>
                  <a:lnTo>
                    <a:pt x="468" y="1149"/>
                  </a:lnTo>
                  <a:lnTo>
                    <a:pt x="487" y="1134"/>
                  </a:lnTo>
                  <a:lnTo>
                    <a:pt x="506" y="1120"/>
                  </a:lnTo>
                  <a:lnTo>
                    <a:pt x="526" y="1105"/>
                  </a:lnTo>
                  <a:lnTo>
                    <a:pt x="545" y="1090"/>
                  </a:lnTo>
                  <a:lnTo>
                    <a:pt x="565" y="1075"/>
                  </a:lnTo>
                  <a:lnTo>
                    <a:pt x="585" y="1060"/>
                  </a:lnTo>
                  <a:lnTo>
                    <a:pt x="606" y="1045"/>
                  </a:lnTo>
                  <a:lnTo>
                    <a:pt x="626" y="1030"/>
                  </a:lnTo>
                  <a:lnTo>
                    <a:pt x="647" y="1015"/>
                  </a:lnTo>
                  <a:lnTo>
                    <a:pt x="668" y="1000"/>
                  </a:lnTo>
                  <a:lnTo>
                    <a:pt x="690" y="986"/>
                  </a:lnTo>
                  <a:lnTo>
                    <a:pt x="711" y="971"/>
                  </a:lnTo>
                  <a:lnTo>
                    <a:pt x="734" y="955"/>
                  </a:lnTo>
                  <a:lnTo>
                    <a:pt x="756" y="940"/>
                  </a:lnTo>
                  <a:lnTo>
                    <a:pt x="778" y="925"/>
                  </a:lnTo>
                  <a:lnTo>
                    <a:pt x="801" y="909"/>
                  </a:lnTo>
                  <a:lnTo>
                    <a:pt x="823" y="894"/>
                  </a:lnTo>
                  <a:lnTo>
                    <a:pt x="847" y="879"/>
                  </a:lnTo>
                  <a:lnTo>
                    <a:pt x="869" y="864"/>
                  </a:lnTo>
                  <a:lnTo>
                    <a:pt x="892" y="848"/>
                  </a:lnTo>
                  <a:lnTo>
                    <a:pt x="916" y="833"/>
                  </a:lnTo>
                  <a:lnTo>
                    <a:pt x="939" y="818"/>
                  </a:lnTo>
                  <a:lnTo>
                    <a:pt x="963" y="802"/>
                  </a:lnTo>
                  <a:lnTo>
                    <a:pt x="987" y="787"/>
                  </a:lnTo>
                  <a:lnTo>
                    <a:pt x="1011" y="772"/>
                  </a:lnTo>
                  <a:lnTo>
                    <a:pt x="1035" y="757"/>
                  </a:lnTo>
                  <a:lnTo>
                    <a:pt x="1060" y="741"/>
                  </a:lnTo>
                  <a:lnTo>
                    <a:pt x="1084" y="726"/>
                  </a:lnTo>
                  <a:lnTo>
                    <a:pt x="1109" y="711"/>
                  </a:lnTo>
                  <a:lnTo>
                    <a:pt x="1133" y="697"/>
                  </a:lnTo>
                  <a:lnTo>
                    <a:pt x="1158" y="682"/>
                  </a:lnTo>
                  <a:lnTo>
                    <a:pt x="1182" y="667"/>
                  </a:lnTo>
                  <a:lnTo>
                    <a:pt x="1208" y="652"/>
                  </a:lnTo>
                  <a:lnTo>
                    <a:pt x="1233" y="637"/>
                  </a:lnTo>
                  <a:lnTo>
                    <a:pt x="1258" y="623"/>
                  </a:lnTo>
                  <a:lnTo>
                    <a:pt x="1283" y="608"/>
                  </a:lnTo>
                  <a:lnTo>
                    <a:pt x="1308" y="593"/>
                  </a:lnTo>
                  <a:lnTo>
                    <a:pt x="1333" y="579"/>
                  </a:lnTo>
                  <a:lnTo>
                    <a:pt x="1358" y="564"/>
                  </a:lnTo>
                  <a:lnTo>
                    <a:pt x="1384" y="550"/>
                  </a:lnTo>
                  <a:lnTo>
                    <a:pt x="1408" y="537"/>
                  </a:lnTo>
                  <a:lnTo>
                    <a:pt x="1434" y="523"/>
                  </a:lnTo>
                  <a:lnTo>
                    <a:pt x="1460" y="509"/>
                  </a:lnTo>
                  <a:lnTo>
                    <a:pt x="1484" y="495"/>
                  </a:lnTo>
                  <a:lnTo>
                    <a:pt x="1510" y="481"/>
                  </a:lnTo>
                  <a:lnTo>
                    <a:pt x="1535" y="467"/>
                  </a:lnTo>
                  <a:lnTo>
                    <a:pt x="1560" y="453"/>
                  </a:lnTo>
                  <a:lnTo>
                    <a:pt x="1585" y="441"/>
                  </a:lnTo>
                  <a:lnTo>
                    <a:pt x="1610" y="428"/>
                  </a:lnTo>
                  <a:lnTo>
                    <a:pt x="1636" y="414"/>
                  </a:lnTo>
                  <a:lnTo>
                    <a:pt x="1660" y="401"/>
                  </a:lnTo>
                  <a:lnTo>
                    <a:pt x="1686" y="388"/>
                  </a:lnTo>
                  <a:lnTo>
                    <a:pt x="1710" y="376"/>
                  </a:lnTo>
                  <a:lnTo>
                    <a:pt x="1735" y="364"/>
                  </a:lnTo>
                  <a:lnTo>
                    <a:pt x="1760" y="351"/>
                  </a:lnTo>
                  <a:lnTo>
                    <a:pt x="1785" y="339"/>
                  </a:lnTo>
                  <a:lnTo>
                    <a:pt x="1809" y="326"/>
                  </a:lnTo>
                  <a:lnTo>
                    <a:pt x="1833" y="315"/>
                  </a:lnTo>
                  <a:lnTo>
                    <a:pt x="1857" y="303"/>
                  </a:lnTo>
                  <a:lnTo>
                    <a:pt x="1882" y="292"/>
                  </a:lnTo>
                  <a:lnTo>
                    <a:pt x="1905" y="281"/>
                  </a:lnTo>
                  <a:lnTo>
                    <a:pt x="1930" y="270"/>
                  </a:lnTo>
                  <a:lnTo>
                    <a:pt x="1953" y="258"/>
                  </a:lnTo>
                  <a:lnTo>
                    <a:pt x="1977" y="248"/>
                  </a:lnTo>
                  <a:lnTo>
                    <a:pt x="2000" y="237"/>
                  </a:lnTo>
                  <a:lnTo>
                    <a:pt x="2024" y="227"/>
                  </a:lnTo>
                  <a:lnTo>
                    <a:pt x="2046" y="217"/>
                  </a:lnTo>
                  <a:lnTo>
                    <a:pt x="2070" y="207"/>
                  </a:lnTo>
                  <a:lnTo>
                    <a:pt x="2092" y="196"/>
                  </a:lnTo>
                  <a:lnTo>
                    <a:pt x="2114" y="188"/>
                  </a:lnTo>
                  <a:lnTo>
                    <a:pt x="2137" y="178"/>
                  </a:lnTo>
                  <a:lnTo>
                    <a:pt x="2159" y="169"/>
                  </a:lnTo>
                  <a:lnTo>
                    <a:pt x="2180" y="160"/>
                  </a:lnTo>
                  <a:lnTo>
                    <a:pt x="2203" y="152"/>
                  </a:lnTo>
                  <a:lnTo>
                    <a:pt x="2224" y="143"/>
                  </a:lnTo>
                  <a:lnTo>
                    <a:pt x="2244" y="134"/>
                  </a:lnTo>
                  <a:lnTo>
                    <a:pt x="2266" y="126"/>
                  </a:lnTo>
                  <a:lnTo>
                    <a:pt x="2286" y="118"/>
                  </a:lnTo>
                  <a:lnTo>
                    <a:pt x="2307" y="111"/>
                  </a:lnTo>
                  <a:lnTo>
                    <a:pt x="2327" y="104"/>
                  </a:lnTo>
                  <a:lnTo>
                    <a:pt x="2347" y="96"/>
                  </a:lnTo>
                  <a:lnTo>
                    <a:pt x="2366" y="90"/>
                  </a:lnTo>
                  <a:lnTo>
                    <a:pt x="2386" y="83"/>
                  </a:lnTo>
                  <a:lnTo>
                    <a:pt x="2404" y="77"/>
                  </a:lnTo>
                  <a:lnTo>
                    <a:pt x="2424" y="71"/>
                  </a:lnTo>
                  <a:lnTo>
                    <a:pt x="2442" y="64"/>
                  </a:lnTo>
                  <a:lnTo>
                    <a:pt x="2460" y="59"/>
                  </a:lnTo>
                  <a:lnTo>
                    <a:pt x="2478" y="53"/>
                  </a:lnTo>
                  <a:lnTo>
                    <a:pt x="2495" y="48"/>
                  </a:lnTo>
                  <a:lnTo>
                    <a:pt x="2512" y="44"/>
                  </a:lnTo>
                  <a:lnTo>
                    <a:pt x="2529" y="39"/>
                  </a:lnTo>
                  <a:lnTo>
                    <a:pt x="2546" y="34"/>
                  </a:lnTo>
                  <a:lnTo>
                    <a:pt x="2562" y="30"/>
                  </a:lnTo>
                  <a:lnTo>
                    <a:pt x="2578" y="27"/>
                  </a:lnTo>
                  <a:lnTo>
                    <a:pt x="2593" y="23"/>
                  </a:lnTo>
                  <a:lnTo>
                    <a:pt x="2608" y="19"/>
                  </a:lnTo>
                  <a:lnTo>
                    <a:pt x="2623" y="16"/>
                  </a:lnTo>
                  <a:lnTo>
                    <a:pt x="2638" y="14"/>
                  </a:lnTo>
                  <a:lnTo>
                    <a:pt x="2652" y="11"/>
                  </a:lnTo>
                  <a:lnTo>
                    <a:pt x="2666" y="9"/>
                  </a:lnTo>
                  <a:lnTo>
                    <a:pt x="2678" y="7"/>
                  </a:lnTo>
                  <a:lnTo>
                    <a:pt x="2691" y="4"/>
                  </a:lnTo>
                  <a:lnTo>
                    <a:pt x="2704" y="3"/>
                  </a:lnTo>
                  <a:lnTo>
                    <a:pt x="2716" y="2"/>
                  </a:lnTo>
                  <a:lnTo>
                    <a:pt x="2727" y="1"/>
                  </a:lnTo>
                  <a:lnTo>
                    <a:pt x="2739" y="0"/>
                  </a:lnTo>
                  <a:lnTo>
                    <a:pt x="2750" y="0"/>
                  </a:lnTo>
                  <a:lnTo>
                    <a:pt x="2761" y="0"/>
                  </a:lnTo>
                  <a:lnTo>
                    <a:pt x="2771" y="0"/>
                  </a:lnTo>
                  <a:lnTo>
                    <a:pt x="2781" y="0"/>
                  </a:lnTo>
                  <a:lnTo>
                    <a:pt x="2790" y="1"/>
                  </a:lnTo>
                  <a:lnTo>
                    <a:pt x="2799" y="2"/>
                  </a:lnTo>
                  <a:lnTo>
                    <a:pt x="2807" y="3"/>
                  </a:lnTo>
                  <a:lnTo>
                    <a:pt x="2815" y="4"/>
                  </a:lnTo>
                  <a:lnTo>
                    <a:pt x="2823" y="7"/>
                  </a:lnTo>
                  <a:lnTo>
                    <a:pt x="2830" y="8"/>
                  </a:lnTo>
                  <a:lnTo>
                    <a:pt x="2837" y="10"/>
                  </a:lnTo>
                  <a:lnTo>
                    <a:pt x="2844" y="13"/>
                  </a:lnTo>
                  <a:lnTo>
                    <a:pt x="2849" y="15"/>
                  </a:lnTo>
                  <a:lnTo>
                    <a:pt x="2855" y="18"/>
                  </a:lnTo>
                  <a:lnTo>
                    <a:pt x="2860" y="21"/>
                  </a:lnTo>
                  <a:lnTo>
                    <a:pt x="2865" y="26"/>
                  </a:lnTo>
                  <a:lnTo>
                    <a:pt x="2869" y="29"/>
                  </a:lnTo>
                  <a:lnTo>
                    <a:pt x="2873" y="33"/>
                  </a:lnTo>
                  <a:lnTo>
                    <a:pt x="2877" y="37"/>
                  </a:lnTo>
                  <a:lnTo>
                    <a:pt x="2879" y="42"/>
                  </a:lnTo>
                  <a:close/>
                </a:path>
              </a:pathLst>
            </a:custGeom>
            <a:solidFill>
              <a:srgbClr val="B2B2B2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199" name="Freeform 31"/>
            <p:cNvSpPr>
              <a:spLocks/>
            </p:cNvSpPr>
            <p:nvPr/>
          </p:nvSpPr>
          <p:spPr bwMode="auto">
            <a:xfrm rot="16474028">
              <a:off x="1730" y="1263"/>
              <a:ext cx="552" cy="103"/>
            </a:xfrm>
            <a:custGeom>
              <a:avLst/>
              <a:gdLst>
                <a:gd name="T0" fmla="*/ 3309 w 3315"/>
                <a:gd name="T1" fmla="*/ 338 h 622"/>
                <a:gd name="T2" fmla="*/ 3284 w 3315"/>
                <a:gd name="T3" fmla="*/ 370 h 622"/>
                <a:gd name="T4" fmla="*/ 3243 w 3315"/>
                <a:gd name="T5" fmla="*/ 402 h 622"/>
                <a:gd name="T6" fmla="*/ 3183 w 3315"/>
                <a:gd name="T7" fmla="*/ 433 h 622"/>
                <a:gd name="T8" fmla="*/ 3106 w 3315"/>
                <a:gd name="T9" fmla="*/ 462 h 622"/>
                <a:gd name="T10" fmla="*/ 3013 w 3315"/>
                <a:gd name="T11" fmla="*/ 490 h 622"/>
                <a:gd name="T12" fmla="*/ 2907 w 3315"/>
                <a:gd name="T13" fmla="*/ 515 h 622"/>
                <a:gd name="T14" fmla="*/ 2785 w 3315"/>
                <a:gd name="T15" fmla="*/ 539 h 622"/>
                <a:gd name="T16" fmla="*/ 2652 w 3315"/>
                <a:gd name="T17" fmla="*/ 560 h 622"/>
                <a:gd name="T18" fmla="*/ 2507 w 3315"/>
                <a:gd name="T19" fmla="*/ 578 h 622"/>
                <a:gd name="T20" fmla="*/ 2353 w 3315"/>
                <a:gd name="T21" fmla="*/ 593 h 622"/>
                <a:gd name="T22" fmla="*/ 2191 w 3315"/>
                <a:gd name="T23" fmla="*/ 606 h 622"/>
                <a:gd name="T24" fmla="*/ 2024 w 3315"/>
                <a:gd name="T25" fmla="*/ 615 h 622"/>
                <a:gd name="T26" fmla="*/ 1853 w 3315"/>
                <a:gd name="T27" fmla="*/ 620 h 622"/>
                <a:gd name="T28" fmla="*/ 1679 w 3315"/>
                <a:gd name="T29" fmla="*/ 622 h 622"/>
                <a:gd name="T30" fmla="*/ 1506 w 3315"/>
                <a:gd name="T31" fmla="*/ 621 h 622"/>
                <a:gd name="T32" fmla="*/ 1333 w 3315"/>
                <a:gd name="T33" fmla="*/ 617 h 622"/>
                <a:gd name="T34" fmla="*/ 1164 w 3315"/>
                <a:gd name="T35" fmla="*/ 608 h 622"/>
                <a:gd name="T36" fmla="*/ 1001 w 3315"/>
                <a:gd name="T37" fmla="*/ 596 h 622"/>
                <a:gd name="T38" fmla="*/ 846 w 3315"/>
                <a:gd name="T39" fmla="*/ 583 h 622"/>
                <a:gd name="T40" fmla="*/ 698 w 3315"/>
                <a:gd name="T41" fmla="*/ 564 h 622"/>
                <a:gd name="T42" fmla="*/ 562 w 3315"/>
                <a:gd name="T43" fmla="*/ 544 h 622"/>
                <a:gd name="T44" fmla="*/ 437 w 3315"/>
                <a:gd name="T45" fmla="*/ 522 h 622"/>
                <a:gd name="T46" fmla="*/ 326 w 3315"/>
                <a:gd name="T47" fmla="*/ 497 h 622"/>
                <a:gd name="T48" fmla="*/ 230 w 3315"/>
                <a:gd name="T49" fmla="*/ 470 h 622"/>
                <a:gd name="T50" fmla="*/ 149 w 3315"/>
                <a:gd name="T51" fmla="*/ 441 h 622"/>
                <a:gd name="T52" fmla="*/ 85 w 3315"/>
                <a:gd name="T53" fmla="*/ 410 h 622"/>
                <a:gd name="T54" fmla="*/ 39 w 3315"/>
                <a:gd name="T55" fmla="*/ 379 h 622"/>
                <a:gd name="T56" fmla="*/ 11 w 3315"/>
                <a:gd name="T57" fmla="*/ 347 h 622"/>
                <a:gd name="T58" fmla="*/ 0 w 3315"/>
                <a:gd name="T59" fmla="*/ 314 h 622"/>
                <a:gd name="T60" fmla="*/ 8 w 3315"/>
                <a:gd name="T61" fmla="*/ 282 h 622"/>
                <a:gd name="T62" fmla="*/ 33 w 3315"/>
                <a:gd name="T63" fmla="*/ 249 h 622"/>
                <a:gd name="T64" fmla="*/ 77 w 3315"/>
                <a:gd name="T65" fmla="*/ 218 h 622"/>
                <a:gd name="T66" fmla="*/ 138 w 3315"/>
                <a:gd name="T67" fmla="*/ 187 h 622"/>
                <a:gd name="T68" fmla="*/ 215 w 3315"/>
                <a:gd name="T69" fmla="*/ 158 h 622"/>
                <a:gd name="T70" fmla="*/ 309 w 3315"/>
                <a:gd name="T71" fmla="*/ 130 h 622"/>
                <a:gd name="T72" fmla="*/ 418 w 3315"/>
                <a:gd name="T73" fmla="*/ 105 h 622"/>
                <a:gd name="T74" fmla="*/ 541 w 3315"/>
                <a:gd name="T75" fmla="*/ 81 h 622"/>
                <a:gd name="T76" fmla="*/ 675 w 3315"/>
                <a:gd name="T77" fmla="*/ 61 h 622"/>
                <a:gd name="T78" fmla="*/ 820 w 3315"/>
                <a:gd name="T79" fmla="*/ 43 h 622"/>
                <a:gd name="T80" fmla="*/ 975 w 3315"/>
                <a:gd name="T81" fmla="*/ 28 h 622"/>
                <a:gd name="T82" fmla="*/ 1137 w 3315"/>
                <a:gd name="T83" fmla="*/ 16 h 622"/>
                <a:gd name="T84" fmla="*/ 1304 w 3315"/>
                <a:gd name="T85" fmla="*/ 8 h 622"/>
                <a:gd name="T86" fmla="*/ 1477 w 3315"/>
                <a:gd name="T87" fmla="*/ 2 h 622"/>
                <a:gd name="T88" fmla="*/ 1650 w 3315"/>
                <a:gd name="T89" fmla="*/ 0 h 622"/>
                <a:gd name="T90" fmla="*/ 1823 w 3315"/>
                <a:gd name="T91" fmla="*/ 2 h 622"/>
                <a:gd name="T92" fmla="*/ 1996 w 3315"/>
                <a:gd name="T93" fmla="*/ 7 h 622"/>
                <a:gd name="T94" fmla="*/ 2165 w 3315"/>
                <a:gd name="T95" fmla="*/ 15 h 622"/>
                <a:gd name="T96" fmla="*/ 2327 w 3315"/>
                <a:gd name="T97" fmla="*/ 27 h 622"/>
                <a:gd name="T98" fmla="*/ 2482 w 3315"/>
                <a:gd name="T99" fmla="*/ 42 h 622"/>
                <a:gd name="T100" fmla="*/ 2628 w 3315"/>
                <a:gd name="T101" fmla="*/ 59 h 622"/>
                <a:gd name="T102" fmla="*/ 2764 w 3315"/>
                <a:gd name="T103" fmla="*/ 80 h 622"/>
                <a:gd name="T104" fmla="*/ 2888 w 3315"/>
                <a:gd name="T105" fmla="*/ 103 h 622"/>
                <a:gd name="T106" fmla="*/ 2997 w 3315"/>
                <a:gd name="T107" fmla="*/ 128 h 622"/>
                <a:gd name="T108" fmla="*/ 3092 w 3315"/>
                <a:gd name="T109" fmla="*/ 156 h 622"/>
                <a:gd name="T110" fmla="*/ 3171 w 3315"/>
                <a:gd name="T111" fmla="*/ 185 h 622"/>
                <a:gd name="T112" fmla="*/ 3234 w 3315"/>
                <a:gd name="T113" fmla="*/ 215 h 622"/>
                <a:gd name="T114" fmla="*/ 3279 w 3315"/>
                <a:gd name="T115" fmla="*/ 247 h 622"/>
                <a:gd name="T116" fmla="*/ 3307 w 3315"/>
                <a:gd name="T117" fmla="*/ 279 h 622"/>
                <a:gd name="T118" fmla="*/ 3315 w 3315"/>
                <a:gd name="T119" fmla="*/ 3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15" h="622">
                  <a:moveTo>
                    <a:pt x="3315" y="312"/>
                  </a:moveTo>
                  <a:lnTo>
                    <a:pt x="3315" y="317"/>
                  </a:lnTo>
                  <a:lnTo>
                    <a:pt x="3314" y="322"/>
                  </a:lnTo>
                  <a:lnTo>
                    <a:pt x="3313" y="328"/>
                  </a:lnTo>
                  <a:lnTo>
                    <a:pt x="3311" y="333"/>
                  </a:lnTo>
                  <a:lnTo>
                    <a:pt x="3309" y="338"/>
                  </a:lnTo>
                  <a:lnTo>
                    <a:pt x="3307" y="344"/>
                  </a:lnTo>
                  <a:lnTo>
                    <a:pt x="3303" y="349"/>
                  </a:lnTo>
                  <a:lnTo>
                    <a:pt x="3299" y="354"/>
                  </a:lnTo>
                  <a:lnTo>
                    <a:pt x="3295" y="360"/>
                  </a:lnTo>
                  <a:lnTo>
                    <a:pt x="3290" y="365"/>
                  </a:lnTo>
                  <a:lnTo>
                    <a:pt x="3284" y="370"/>
                  </a:lnTo>
                  <a:lnTo>
                    <a:pt x="3279" y="376"/>
                  </a:lnTo>
                  <a:lnTo>
                    <a:pt x="3273" y="381"/>
                  </a:lnTo>
                  <a:lnTo>
                    <a:pt x="3266" y="386"/>
                  </a:lnTo>
                  <a:lnTo>
                    <a:pt x="3259" y="392"/>
                  </a:lnTo>
                  <a:lnTo>
                    <a:pt x="3251" y="397"/>
                  </a:lnTo>
                  <a:lnTo>
                    <a:pt x="3243" y="402"/>
                  </a:lnTo>
                  <a:lnTo>
                    <a:pt x="3234" y="408"/>
                  </a:lnTo>
                  <a:lnTo>
                    <a:pt x="3225" y="413"/>
                  </a:lnTo>
                  <a:lnTo>
                    <a:pt x="3215" y="418"/>
                  </a:lnTo>
                  <a:lnTo>
                    <a:pt x="3204" y="423"/>
                  </a:lnTo>
                  <a:lnTo>
                    <a:pt x="3194" y="428"/>
                  </a:lnTo>
                  <a:lnTo>
                    <a:pt x="3183" y="433"/>
                  </a:lnTo>
                  <a:lnTo>
                    <a:pt x="3171" y="439"/>
                  </a:lnTo>
                  <a:lnTo>
                    <a:pt x="3159" y="443"/>
                  </a:lnTo>
                  <a:lnTo>
                    <a:pt x="3147" y="448"/>
                  </a:lnTo>
                  <a:lnTo>
                    <a:pt x="3134" y="452"/>
                  </a:lnTo>
                  <a:lnTo>
                    <a:pt x="3120" y="458"/>
                  </a:lnTo>
                  <a:lnTo>
                    <a:pt x="3106" y="462"/>
                  </a:lnTo>
                  <a:lnTo>
                    <a:pt x="3092" y="467"/>
                  </a:lnTo>
                  <a:lnTo>
                    <a:pt x="3077" y="472"/>
                  </a:lnTo>
                  <a:lnTo>
                    <a:pt x="3062" y="477"/>
                  </a:lnTo>
                  <a:lnTo>
                    <a:pt x="3046" y="481"/>
                  </a:lnTo>
                  <a:lnTo>
                    <a:pt x="3030" y="486"/>
                  </a:lnTo>
                  <a:lnTo>
                    <a:pt x="3013" y="490"/>
                  </a:lnTo>
                  <a:lnTo>
                    <a:pt x="2997" y="494"/>
                  </a:lnTo>
                  <a:lnTo>
                    <a:pt x="2979" y="499"/>
                  </a:lnTo>
                  <a:lnTo>
                    <a:pt x="2962" y="504"/>
                  </a:lnTo>
                  <a:lnTo>
                    <a:pt x="2944" y="508"/>
                  </a:lnTo>
                  <a:lnTo>
                    <a:pt x="2925" y="512"/>
                  </a:lnTo>
                  <a:lnTo>
                    <a:pt x="2907" y="515"/>
                  </a:lnTo>
                  <a:lnTo>
                    <a:pt x="2888" y="520"/>
                  </a:lnTo>
                  <a:lnTo>
                    <a:pt x="2867" y="524"/>
                  </a:lnTo>
                  <a:lnTo>
                    <a:pt x="2847" y="528"/>
                  </a:lnTo>
                  <a:lnTo>
                    <a:pt x="2827" y="531"/>
                  </a:lnTo>
                  <a:lnTo>
                    <a:pt x="2807" y="536"/>
                  </a:lnTo>
                  <a:lnTo>
                    <a:pt x="2785" y="539"/>
                  </a:lnTo>
                  <a:lnTo>
                    <a:pt x="2764" y="543"/>
                  </a:lnTo>
                  <a:lnTo>
                    <a:pt x="2743" y="546"/>
                  </a:lnTo>
                  <a:lnTo>
                    <a:pt x="2720" y="550"/>
                  </a:lnTo>
                  <a:lnTo>
                    <a:pt x="2698" y="554"/>
                  </a:lnTo>
                  <a:lnTo>
                    <a:pt x="2674" y="557"/>
                  </a:lnTo>
                  <a:lnTo>
                    <a:pt x="2652" y="560"/>
                  </a:lnTo>
                  <a:lnTo>
                    <a:pt x="2628" y="563"/>
                  </a:lnTo>
                  <a:lnTo>
                    <a:pt x="2605" y="567"/>
                  </a:lnTo>
                  <a:lnTo>
                    <a:pt x="2580" y="570"/>
                  </a:lnTo>
                  <a:lnTo>
                    <a:pt x="2557" y="573"/>
                  </a:lnTo>
                  <a:lnTo>
                    <a:pt x="2532" y="575"/>
                  </a:lnTo>
                  <a:lnTo>
                    <a:pt x="2507" y="578"/>
                  </a:lnTo>
                  <a:lnTo>
                    <a:pt x="2482" y="582"/>
                  </a:lnTo>
                  <a:lnTo>
                    <a:pt x="2457" y="584"/>
                  </a:lnTo>
                  <a:lnTo>
                    <a:pt x="2431" y="586"/>
                  </a:lnTo>
                  <a:lnTo>
                    <a:pt x="2406" y="589"/>
                  </a:lnTo>
                  <a:lnTo>
                    <a:pt x="2380" y="591"/>
                  </a:lnTo>
                  <a:lnTo>
                    <a:pt x="2353" y="593"/>
                  </a:lnTo>
                  <a:lnTo>
                    <a:pt x="2327" y="595"/>
                  </a:lnTo>
                  <a:lnTo>
                    <a:pt x="2300" y="598"/>
                  </a:lnTo>
                  <a:lnTo>
                    <a:pt x="2273" y="600"/>
                  </a:lnTo>
                  <a:lnTo>
                    <a:pt x="2247" y="602"/>
                  </a:lnTo>
                  <a:lnTo>
                    <a:pt x="2219" y="604"/>
                  </a:lnTo>
                  <a:lnTo>
                    <a:pt x="2191" y="606"/>
                  </a:lnTo>
                  <a:lnTo>
                    <a:pt x="2165" y="607"/>
                  </a:lnTo>
                  <a:lnTo>
                    <a:pt x="2137" y="609"/>
                  </a:lnTo>
                  <a:lnTo>
                    <a:pt x="2109" y="610"/>
                  </a:lnTo>
                  <a:lnTo>
                    <a:pt x="2080" y="612"/>
                  </a:lnTo>
                  <a:lnTo>
                    <a:pt x="2053" y="614"/>
                  </a:lnTo>
                  <a:lnTo>
                    <a:pt x="2024" y="615"/>
                  </a:lnTo>
                  <a:lnTo>
                    <a:pt x="1996" y="616"/>
                  </a:lnTo>
                  <a:lnTo>
                    <a:pt x="1967" y="617"/>
                  </a:lnTo>
                  <a:lnTo>
                    <a:pt x="1939" y="618"/>
                  </a:lnTo>
                  <a:lnTo>
                    <a:pt x="1911" y="619"/>
                  </a:lnTo>
                  <a:lnTo>
                    <a:pt x="1882" y="620"/>
                  </a:lnTo>
                  <a:lnTo>
                    <a:pt x="1853" y="620"/>
                  </a:lnTo>
                  <a:lnTo>
                    <a:pt x="1824" y="621"/>
                  </a:lnTo>
                  <a:lnTo>
                    <a:pt x="1795" y="621"/>
                  </a:lnTo>
                  <a:lnTo>
                    <a:pt x="1766" y="622"/>
                  </a:lnTo>
                  <a:lnTo>
                    <a:pt x="1737" y="622"/>
                  </a:lnTo>
                  <a:lnTo>
                    <a:pt x="1708" y="622"/>
                  </a:lnTo>
                  <a:lnTo>
                    <a:pt x="1679" y="622"/>
                  </a:lnTo>
                  <a:lnTo>
                    <a:pt x="1651" y="622"/>
                  </a:lnTo>
                  <a:lnTo>
                    <a:pt x="1621" y="622"/>
                  </a:lnTo>
                  <a:lnTo>
                    <a:pt x="1592" y="622"/>
                  </a:lnTo>
                  <a:lnTo>
                    <a:pt x="1563" y="622"/>
                  </a:lnTo>
                  <a:lnTo>
                    <a:pt x="1534" y="621"/>
                  </a:lnTo>
                  <a:lnTo>
                    <a:pt x="1506" y="621"/>
                  </a:lnTo>
                  <a:lnTo>
                    <a:pt x="1477" y="620"/>
                  </a:lnTo>
                  <a:lnTo>
                    <a:pt x="1448" y="620"/>
                  </a:lnTo>
                  <a:lnTo>
                    <a:pt x="1419" y="619"/>
                  </a:lnTo>
                  <a:lnTo>
                    <a:pt x="1390" y="618"/>
                  </a:lnTo>
                  <a:lnTo>
                    <a:pt x="1362" y="618"/>
                  </a:lnTo>
                  <a:lnTo>
                    <a:pt x="1333" y="617"/>
                  </a:lnTo>
                  <a:lnTo>
                    <a:pt x="1305" y="616"/>
                  </a:lnTo>
                  <a:lnTo>
                    <a:pt x="1276" y="614"/>
                  </a:lnTo>
                  <a:lnTo>
                    <a:pt x="1249" y="612"/>
                  </a:lnTo>
                  <a:lnTo>
                    <a:pt x="1220" y="611"/>
                  </a:lnTo>
                  <a:lnTo>
                    <a:pt x="1192" y="609"/>
                  </a:lnTo>
                  <a:lnTo>
                    <a:pt x="1164" y="608"/>
                  </a:lnTo>
                  <a:lnTo>
                    <a:pt x="1137" y="606"/>
                  </a:lnTo>
                  <a:lnTo>
                    <a:pt x="1109" y="605"/>
                  </a:lnTo>
                  <a:lnTo>
                    <a:pt x="1082" y="603"/>
                  </a:lnTo>
                  <a:lnTo>
                    <a:pt x="1055" y="601"/>
                  </a:lnTo>
                  <a:lnTo>
                    <a:pt x="1028" y="599"/>
                  </a:lnTo>
                  <a:lnTo>
                    <a:pt x="1001" y="596"/>
                  </a:lnTo>
                  <a:lnTo>
                    <a:pt x="975" y="594"/>
                  </a:lnTo>
                  <a:lnTo>
                    <a:pt x="948" y="592"/>
                  </a:lnTo>
                  <a:lnTo>
                    <a:pt x="922" y="590"/>
                  </a:lnTo>
                  <a:lnTo>
                    <a:pt x="897" y="588"/>
                  </a:lnTo>
                  <a:lnTo>
                    <a:pt x="871" y="585"/>
                  </a:lnTo>
                  <a:lnTo>
                    <a:pt x="846" y="583"/>
                  </a:lnTo>
                  <a:lnTo>
                    <a:pt x="820" y="579"/>
                  </a:lnTo>
                  <a:lnTo>
                    <a:pt x="796" y="577"/>
                  </a:lnTo>
                  <a:lnTo>
                    <a:pt x="771" y="574"/>
                  </a:lnTo>
                  <a:lnTo>
                    <a:pt x="746" y="571"/>
                  </a:lnTo>
                  <a:lnTo>
                    <a:pt x="722" y="568"/>
                  </a:lnTo>
                  <a:lnTo>
                    <a:pt x="698" y="564"/>
                  </a:lnTo>
                  <a:lnTo>
                    <a:pt x="675" y="561"/>
                  </a:lnTo>
                  <a:lnTo>
                    <a:pt x="652" y="558"/>
                  </a:lnTo>
                  <a:lnTo>
                    <a:pt x="628" y="555"/>
                  </a:lnTo>
                  <a:lnTo>
                    <a:pt x="606" y="552"/>
                  </a:lnTo>
                  <a:lnTo>
                    <a:pt x="583" y="548"/>
                  </a:lnTo>
                  <a:lnTo>
                    <a:pt x="562" y="544"/>
                  </a:lnTo>
                  <a:lnTo>
                    <a:pt x="541" y="541"/>
                  </a:lnTo>
                  <a:lnTo>
                    <a:pt x="519" y="538"/>
                  </a:lnTo>
                  <a:lnTo>
                    <a:pt x="498" y="534"/>
                  </a:lnTo>
                  <a:lnTo>
                    <a:pt x="478" y="529"/>
                  </a:lnTo>
                  <a:lnTo>
                    <a:pt x="457" y="526"/>
                  </a:lnTo>
                  <a:lnTo>
                    <a:pt x="437" y="522"/>
                  </a:lnTo>
                  <a:lnTo>
                    <a:pt x="418" y="518"/>
                  </a:lnTo>
                  <a:lnTo>
                    <a:pt x="399" y="513"/>
                  </a:lnTo>
                  <a:lnTo>
                    <a:pt x="380" y="510"/>
                  </a:lnTo>
                  <a:lnTo>
                    <a:pt x="362" y="506"/>
                  </a:lnTo>
                  <a:lnTo>
                    <a:pt x="344" y="502"/>
                  </a:lnTo>
                  <a:lnTo>
                    <a:pt x="326" y="497"/>
                  </a:lnTo>
                  <a:lnTo>
                    <a:pt x="309" y="492"/>
                  </a:lnTo>
                  <a:lnTo>
                    <a:pt x="292" y="488"/>
                  </a:lnTo>
                  <a:lnTo>
                    <a:pt x="276" y="483"/>
                  </a:lnTo>
                  <a:lnTo>
                    <a:pt x="260" y="479"/>
                  </a:lnTo>
                  <a:lnTo>
                    <a:pt x="245" y="474"/>
                  </a:lnTo>
                  <a:lnTo>
                    <a:pt x="230" y="470"/>
                  </a:lnTo>
                  <a:lnTo>
                    <a:pt x="215" y="465"/>
                  </a:lnTo>
                  <a:lnTo>
                    <a:pt x="202" y="460"/>
                  </a:lnTo>
                  <a:lnTo>
                    <a:pt x="188" y="456"/>
                  </a:lnTo>
                  <a:lnTo>
                    <a:pt x="175" y="450"/>
                  </a:lnTo>
                  <a:lnTo>
                    <a:pt x="162" y="446"/>
                  </a:lnTo>
                  <a:lnTo>
                    <a:pt x="149" y="441"/>
                  </a:lnTo>
                  <a:lnTo>
                    <a:pt x="138" y="435"/>
                  </a:lnTo>
                  <a:lnTo>
                    <a:pt x="126" y="431"/>
                  </a:lnTo>
                  <a:lnTo>
                    <a:pt x="115" y="426"/>
                  </a:lnTo>
                  <a:lnTo>
                    <a:pt x="105" y="420"/>
                  </a:lnTo>
                  <a:lnTo>
                    <a:pt x="95" y="415"/>
                  </a:lnTo>
                  <a:lnTo>
                    <a:pt x="85" y="410"/>
                  </a:lnTo>
                  <a:lnTo>
                    <a:pt x="77" y="406"/>
                  </a:lnTo>
                  <a:lnTo>
                    <a:pt x="68" y="400"/>
                  </a:lnTo>
                  <a:lnTo>
                    <a:pt x="60" y="395"/>
                  </a:lnTo>
                  <a:lnTo>
                    <a:pt x="52" y="390"/>
                  </a:lnTo>
                  <a:lnTo>
                    <a:pt x="46" y="384"/>
                  </a:lnTo>
                  <a:lnTo>
                    <a:pt x="39" y="379"/>
                  </a:lnTo>
                  <a:lnTo>
                    <a:pt x="33" y="374"/>
                  </a:lnTo>
                  <a:lnTo>
                    <a:pt x="28" y="368"/>
                  </a:lnTo>
                  <a:lnTo>
                    <a:pt x="22" y="363"/>
                  </a:lnTo>
                  <a:lnTo>
                    <a:pt x="18" y="358"/>
                  </a:lnTo>
                  <a:lnTo>
                    <a:pt x="14" y="352"/>
                  </a:lnTo>
                  <a:lnTo>
                    <a:pt x="11" y="347"/>
                  </a:lnTo>
                  <a:lnTo>
                    <a:pt x="8" y="342"/>
                  </a:lnTo>
                  <a:lnTo>
                    <a:pt x="4" y="336"/>
                  </a:lnTo>
                  <a:lnTo>
                    <a:pt x="2" y="331"/>
                  </a:lnTo>
                  <a:lnTo>
                    <a:pt x="1" y="325"/>
                  </a:lnTo>
                  <a:lnTo>
                    <a:pt x="0" y="319"/>
                  </a:lnTo>
                  <a:lnTo>
                    <a:pt x="0" y="314"/>
                  </a:lnTo>
                  <a:lnTo>
                    <a:pt x="0" y="309"/>
                  </a:lnTo>
                  <a:lnTo>
                    <a:pt x="0" y="303"/>
                  </a:lnTo>
                  <a:lnTo>
                    <a:pt x="1" y="298"/>
                  </a:lnTo>
                  <a:lnTo>
                    <a:pt x="2" y="293"/>
                  </a:lnTo>
                  <a:lnTo>
                    <a:pt x="4" y="287"/>
                  </a:lnTo>
                  <a:lnTo>
                    <a:pt x="8" y="282"/>
                  </a:lnTo>
                  <a:lnTo>
                    <a:pt x="11" y="277"/>
                  </a:lnTo>
                  <a:lnTo>
                    <a:pt x="14" y="271"/>
                  </a:lnTo>
                  <a:lnTo>
                    <a:pt x="18" y="265"/>
                  </a:lnTo>
                  <a:lnTo>
                    <a:pt x="22" y="259"/>
                  </a:lnTo>
                  <a:lnTo>
                    <a:pt x="28" y="254"/>
                  </a:lnTo>
                  <a:lnTo>
                    <a:pt x="33" y="249"/>
                  </a:lnTo>
                  <a:lnTo>
                    <a:pt x="39" y="243"/>
                  </a:lnTo>
                  <a:lnTo>
                    <a:pt x="46" y="238"/>
                  </a:lnTo>
                  <a:lnTo>
                    <a:pt x="52" y="233"/>
                  </a:lnTo>
                  <a:lnTo>
                    <a:pt x="60" y="229"/>
                  </a:lnTo>
                  <a:lnTo>
                    <a:pt x="68" y="223"/>
                  </a:lnTo>
                  <a:lnTo>
                    <a:pt x="77" y="218"/>
                  </a:lnTo>
                  <a:lnTo>
                    <a:pt x="85" y="213"/>
                  </a:lnTo>
                  <a:lnTo>
                    <a:pt x="95" y="207"/>
                  </a:lnTo>
                  <a:lnTo>
                    <a:pt x="105" y="202"/>
                  </a:lnTo>
                  <a:lnTo>
                    <a:pt x="115" y="198"/>
                  </a:lnTo>
                  <a:lnTo>
                    <a:pt x="126" y="192"/>
                  </a:lnTo>
                  <a:lnTo>
                    <a:pt x="138" y="187"/>
                  </a:lnTo>
                  <a:lnTo>
                    <a:pt x="149" y="182"/>
                  </a:lnTo>
                  <a:lnTo>
                    <a:pt x="162" y="177"/>
                  </a:lnTo>
                  <a:lnTo>
                    <a:pt x="175" y="172"/>
                  </a:lnTo>
                  <a:lnTo>
                    <a:pt x="188" y="168"/>
                  </a:lnTo>
                  <a:lnTo>
                    <a:pt x="202" y="162"/>
                  </a:lnTo>
                  <a:lnTo>
                    <a:pt x="215" y="158"/>
                  </a:lnTo>
                  <a:lnTo>
                    <a:pt x="230" y="153"/>
                  </a:lnTo>
                  <a:lnTo>
                    <a:pt x="245" y="149"/>
                  </a:lnTo>
                  <a:lnTo>
                    <a:pt x="260" y="144"/>
                  </a:lnTo>
                  <a:lnTo>
                    <a:pt x="276" y="139"/>
                  </a:lnTo>
                  <a:lnTo>
                    <a:pt x="292" y="135"/>
                  </a:lnTo>
                  <a:lnTo>
                    <a:pt x="309" y="130"/>
                  </a:lnTo>
                  <a:lnTo>
                    <a:pt x="326" y="126"/>
                  </a:lnTo>
                  <a:lnTo>
                    <a:pt x="343" y="122"/>
                  </a:lnTo>
                  <a:lnTo>
                    <a:pt x="362" y="118"/>
                  </a:lnTo>
                  <a:lnTo>
                    <a:pt x="380" y="113"/>
                  </a:lnTo>
                  <a:lnTo>
                    <a:pt x="399" y="109"/>
                  </a:lnTo>
                  <a:lnTo>
                    <a:pt x="418" y="105"/>
                  </a:lnTo>
                  <a:lnTo>
                    <a:pt x="437" y="101"/>
                  </a:lnTo>
                  <a:lnTo>
                    <a:pt x="457" y="97"/>
                  </a:lnTo>
                  <a:lnTo>
                    <a:pt x="478" y="93"/>
                  </a:lnTo>
                  <a:lnTo>
                    <a:pt x="498" y="89"/>
                  </a:lnTo>
                  <a:lnTo>
                    <a:pt x="519" y="86"/>
                  </a:lnTo>
                  <a:lnTo>
                    <a:pt x="541" y="81"/>
                  </a:lnTo>
                  <a:lnTo>
                    <a:pt x="562" y="78"/>
                  </a:lnTo>
                  <a:lnTo>
                    <a:pt x="583" y="75"/>
                  </a:lnTo>
                  <a:lnTo>
                    <a:pt x="606" y="71"/>
                  </a:lnTo>
                  <a:lnTo>
                    <a:pt x="628" y="67"/>
                  </a:lnTo>
                  <a:lnTo>
                    <a:pt x="652" y="64"/>
                  </a:lnTo>
                  <a:lnTo>
                    <a:pt x="675" y="61"/>
                  </a:lnTo>
                  <a:lnTo>
                    <a:pt x="698" y="58"/>
                  </a:lnTo>
                  <a:lnTo>
                    <a:pt x="722" y="55"/>
                  </a:lnTo>
                  <a:lnTo>
                    <a:pt x="746" y="51"/>
                  </a:lnTo>
                  <a:lnTo>
                    <a:pt x="771" y="48"/>
                  </a:lnTo>
                  <a:lnTo>
                    <a:pt x="796" y="46"/>
                  </a:lnTo>
                  <a:lnTo>
                    <a:pt x="820" y="43"/>
                  </a:lnTo>
                  <a:lnTo>
                    <a:pt x="846" y="41"/>
                  </a:lnTo>
                  <a:lnTo>
                    <a:pt x="870" y="38"/>
                  </a:lnTo>
                  <a:lnTo>
                    <a:pt x="897" y="36"/>
                  </a:lnTo>
                  <a:lnTo>
                    <a:pt x="922" y="32"/>
                  </a:lnTo>
                  <a:lnTo>
                    <a:pt x="948" y="30"/>
                  </a:lnTo>
                  <a:lnTo>
                    <a:pt x="975" y="28"/>
                  </a:lnTo>
                  <a:lnTo>
                    <a:pt x="1001" y="26"/>
                  </a:lnTo>
                  <a:lnTo>
                    <a:pt x="1028" y="24"/>
                  </a:lnTo>
                  <a:lnTo>
                    <a:pt x="1055" y="22"/>
                  </a:lnTo>
                  <a:lnTo>
                    <a:pt x="1082" y="20"/>
                  </a:lnTo>
                  <a:lnTo>
                    <a:pt x="1109" y="18"/>
                  </a:lnTo>
                  <a:lnTo>
                    <a:pt x="1137" y="16"/>
                  </a:lnTo>
                  <a:lnTo>
                    <a:pt x="1164" y="14"/>
                  </a:lnTo>
                  <a:lnTo>
                    <a:pt x="1192" y="13"/>
                  </a:lnTo>
                  <a:lnTo>
                    <a:pt x="1220" y="11"/>
                  </a:lnTo>
                  <a:lnTo>
                    <a:pt x="1249" y="10"/>
                  </a:lnTo>
                  <a:lnTo>
                    <a:pt x="1276" y="9"/>
                  </a:lnTo>
                  <a:lnTo>
                    <a:pt x="1304" y="8"/>
                  </a:lnTo>
                  <a:lnTo>
                    <a:pt x="1333" y="7"/>
                  </a:lnTo>
                  <a:lnTo>
                    <a:pt x="1362" y="6"/>
                  </a:lnTo>
                  <a:lnTo>
                    <a:pt x="1390" y="5"/>
                  </a:lnTo>
                  <a:lnTo>
                    <a:pt x="1419" y="4"/>
                  </a:lnTo>
                  <a:lnTo>
                    <a:pt x="1448" y="2"/>
                  </a:lnTo>
                  <a:lnTo>
                    <a:pt x="1477" y="2"/>
                  </a:lnTo>
                  <a:lnTo>
                    <a:pt x="1506" y="1"/>
                  </a:lnTo>
                  <a:lnTo>
                    <a:pt x="1534" y="1"/>
                  </a:lnTo>
                  <a:lnTo>
                    <a:pt x="1563" y="1"/>
                  </a:lnTo>
                  <a:lnTo>
                    <a:pt x="1592" y="0"/>
                  </a:lnTo>
                  <a:lnTo>
                    <a:pt x="1621" y="0"/>
                  </a:lnTo>
                  <a:lnTo>
                    <a:pt x="1650" y="0"/>
                  </a:lnTo>
                  <a:lnTo>
                    <a:pt x="1679" y="0"/>
                  </a:lnTo>
                  <a:lnTo>
                    <a:pt x="1708" y="0"/>
                  </a:lnTo>
                  <a:lnTo>
                    <a:pt x="1737" y="0"/>
                  </a:lnTo>
                  <a:lnTo>
                    <a:pt x="1766" y="1"/>
                  </a:lnTo>
                  <a:lnTo>
                    <a:pt x="1795" y="1"/>
                  </a:lnTo>
                  <a:lnTo>
                    <a:pt x="1823" y="2"/>
                  </a:lnTo>
                  <a:lnTo>
                    <a:pt x="1853" y="2"/>
                  </a:lnTo>
                  <a:lnTo>
                    <a:pt x="1882" y="4"/>
                  </a:lnTo>
                  <a:lnTo>
                    <a:pt x="1910" y="5"/>
                  </a:lnTo>
                  <a:lnTo>
                    <a:pt x="1939" y="5"/>
                  </a:lnTo>
                  <a:lnTo>
                    <a:pt x="1967" y="6"/>
                  </a:lnTo>
                  <a:lnTo>
                    <a:pt x="1996" y="7"/>
                  </a:lnTo>
                  <a:lnTo>
                    <a:pt x="2024" y="8"/>
                  </a:lnTo>
                  <a:lnTo>
                    <a:pt x="2053" y="10"/>
                  </a:lnTo>
                  <a:lnTo>
                    <a:pt x="2080" y="11"/>
                  </a:lnTo>
                  <a:lnTo>
                    <a:pt x="2108" y="12"/>
                  </a:lnTo>
                  <a:lnTo>
                    <a:pt x="2137" y="14"/>
                  </a:lnTo>
                  <a:lnTo>
                    <a:pt x="2165" y="15"/>
                  </a:lnTo>
                  <a:lnTo>
                    <a:pt x="2191" y="17"/>
                  </a:lnTo>
                  <a:lnTo>
                    <a:pt x="2219" y="18"/>
                  </a:lnTo>
                  <a:lnTo>
                    <a:pt x="2247" y="21"/>
                  </a:lnTo>
                  <a:lnTo>
                    <a:pt x="2273" y="23"/>
                  </a:lnTo>
                  <a:lnTo>
                    <a:pt x="2300" y="25"/>
                  </a:lnTo>
                  <a:lnTo>
                    <a:pt x="2327" y="27"/>
                  </a:lnTo>
                  <a:lnTo>
                    <a:pt x="2353" y="29"/>
                  </a:lnTo>
                  <a:lnTo>
                    <a:pt x="2380" y="31"/>
                  </a:lnTo>
                  <a:lnTo>
                    <a:pt x="2406" y="34"/>
                  </a:lnTo>
                  <a:lnTo>
                    <a:pt x="2431" y="37"/>
                  </a:lnTo>
                  <a:lnTo>
                    <a:pt x="2457" y="39"/>
                  </a:lnTo>
                  <a:lnTo>
                    <a:pt x="2482" y="42"/>
                  </a:lnTo>
                  <a:lnTo>
                    <a:pt x="2507" y="44"/>
                  </a:lnTo>
                  <a:lnTo>
                    <a:pt x="2532" y="47"/>
                  </a:lnTo>
                  <a:lnTo>
                    <a:pt x="2557" y="50"/>
                  </a:lnTo>
                  <a:lnTo>
                    <a:pt x="2580" y="54"/>
                  </a:lnTo>
                  <a:lnTo>
                    <a:pt x="2605" y="56"/>
                  </a:lnTo>
                  <a:lnTo>
                    <a:pt x="2628" y="59"/>
                  </a:lnTo>
                  <a:lnTo>
                    <a:pt x="2652" y="62"/>
                  </a:lnTo>
                  <a:lnTo>
                    <a:pt x="2674" y="65"/>
                  </a:lnTo>
                  <a:lnTo>
                    <a:pt x="2698" y="70"/>
                  </a:lnTo>
                  <a:lnTo>
                    <a:pt x="2720" y="73"/>
                  </a:lnTo>
                  <a:lnTo>
                    <a:pt x="2743" y="76"/>
                  </a:lnTo>
                  <a:lnTo>
                    <a:pt x="2764" y="80"/>
                  </a:lnTo>
                  <a:lnTo>
                    <a:pt x="2785" y="83"/>
                  </a:lnTo>
                  <a:lnTo>
                    <a:pt x="2807" y="88"/>
                  </a:lnTo>
                  <a:lnTo>
                    <a:pt x="2827" y="91"/>
                  </a:lnTo>
                  <a:lnTo>
                    <a:pt x="2847" y="95"/>
                  </a:lnTo>
                  <a:lnTo>
                    <a:pt x="2867" y="98"/>
                  </a:lnTo>
                  <a:lnTo>
                    <a:pt x="2888" y="103"/>
                  </a:lnTo>
                  <a:lnTo>
                    <a:pt x="2907" y="107"/>
                  </a:lnTo>
                  <a:lnTo>
                    <a:pt x="2925" y="111"/>
                  </a:lnTo>
                  <a:lnTo>
                    <a:pt x="2944" y="115"/>
                  </a:lnTo>
                  <a:lnTo>
                    <a:pt x="2962" y="120"/>
                  </a:lnTo>
                  <a:lnTo>
                    <a:pt x="2979" y="124"/>
                  </a:lnTo>
                  <a:lnTo>
                    <a:pt x="2997" y="128"/>
                  </a:lnTo>
                  <a:lnTo>
                    <a:pt x="3013" y="133"/>
                  </a:lnTo>
                  <a:lnTo>
                    <a:pt x="3030" y="137"/>
                  </a:lnTo>
                  <a:lnTo>
                    <a:pt x="3046" y="141"/>
                  </a:lnTo>
                  <a:lnTo>
                    <a:pt x="3062" y="146"/>
                  </a:lnTo>
                  <a:lnTo>
                    <a:pt x="3077" y="151"/>
                  </a:lnTo>
                  <a:lnTo>
                    <a:pt x="3092" y="156"/>
                  </a:lnTo>
                  <a:lnTo>
                    <a:pt x="3106" y="160"/>
                  </a:lnTo>
                  <a:lnTo>
                    <a:pt x="3120" y="165"/>
                  </a:lnTo>
                  <a:lnTo>
                    <a:pt x="3134" y="170"/>
                  </a:lnTo>
                  <a:lnTo>
                    <a:pt x="3147" y="175"/>
                  </a:lnTo>
                  <a:lnTo>
                    <a:pt x="3159" y="179"/>
                  </a:lnTo>
                  <a:lnTo>
                    <a:pt x="3171" y="185"/>
                  </a:lnTo>
                  <a:lnTo>
                    <a:pt x="3183" y="189"/>
                  </a:lnTo>
                  <a:lnTo>
                    <a:pt x="3194" y="194"/>
                  </a:lnTo>
                  <a:lnTo>
                    <a:pt x="3204" y="200"/>
                  </a:lnTo>
                  <a:lnTo>
                    <a:pt x="3215" y="205"/>
                  </a:lnTo>
                  <a:lnTo>
                    <a:pt x="3225" y="209"/>
                  </a:lnTo>
                  <a:lnTo>
                    <a:pt x="3234" y="215"/>
                  </a:lnTo>
                  <a:lnTo>
                    <a:pt x="3243" y="220"/>
                  </a:lnTo>
                  <a:lnTo>
                    <a:pt x="3251" y="225"/>
                  </a:lnTo>
                  <a:lnTo>
                    <a:pt x="3259" y="231"/>
                  </a:lnTo>
                  <a:lnTo>
                    <a:pt x="3266" y="236"/>
                  </a:lnTo>
                  <a:lnTo>
                    <a:pt x="3273" y="241"/>
                  </a:lnTo>
                  <a:lnTo>
                    <a:pt x="3279" y="247"/>
                  </a:lnTo>
                  <a:lnTo>
                    <a:pt x="3284" y="252"/>
                  </a:lnTo>
                  <a:lnTo>
                    <a:pt x="3290" y="257"/>
                  </a:lnTo>
                  <a:lnTo>
                    <a:pt x="3295" y="263"/>
                  </a:lnTo>
                  <a:lnTo>
                    <a:pt x="3299" y="268"/>
                  </a:lnTo>
                  <a:lnTo>
                    <a:pt x="3303" y="273"/>
                  </a:lnTo>
                  <a:lnTo>
                    <a:pt x="3307" y="279"/>
                  </a:lnTo>
                  <a:lnTo>
                    <a:pt x="3309" y="284"/>
                  </a:lnTo>
                  <a:lnTo>
                    <a:pt x="3311" y="289"/>
                  </a:lnTo>
                  <a:lnTo>
                    <a:pt x="3313" y="295"/>
                  </a:lnTo>
                  <a:lnTo>
                    <a:pt x="3314" y="300"/>
                  </a:lnTo>
                  <a:lnTo>
                    <a:pt x="3315" y="306"/>
                  </a:lnTo>
                  <a:lnTo>
                    <a:pt x="3315" y="312"/>
                  </a:lnTo>
                  <a:close/>
                </a:path>
              </a:pathLst>
            </a:custGeom>
            <a:solidFill>
              <a:srgbClr val="B2B2B2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03227" name="Group 59"/>
          <p:cNvGrpSpPr>
            <a:grpSpLocks/>
          </p:cNvGrpSpPr>
          <p:nvPr/>
        </p:nvGrpSpPr>
        <p:grpSpPr bwMode="auto">
          <a:xfrm>
            <a:off x="342900" y="1257300"/>
            <a:ext cx="3848100" cy="4000500"/>
            <a:chOff x="216" y="792"/>
            <a:chExt cx="2424" cy="2520"/>
          </a:xfrm>
        </p:grpSpPr>
        <p:sp>
          <p:nvSpPr>
            <p:cNvPr id="903215" name="Line 47"/>
            <p:cNvSpPr>
              <a:spLocks noChangeShapeType="1"/>
            </p:cNvSpPr>
            <p:nvPr/>
          </p:nvSpPr>
          <p:spPr bwMode="auto">
            <a:xfrm>
              <a:off x="216" y="904"/>
              <a:ext cx="2424" cy="224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3216" name="Line 48"/>
            <p:cNvSpPr>
              <a:spLocks noChangeShapeType="1"/>
            </p:cNvSpPr>
            <p:nvPr/>
          </p:nvSpPr>
          <p:spPr bwMode="auto">
            <a:xfrm flipH="1">
              <a:off x="488" y="792"/>
              <a:ext cx="1712" cy="252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03224" name="Group 56"/>
          <p:cNvGrpSpPr>
            <a:grpSpLocks/>
          </p:cNvGrpSpPr>
          <p:nvPr/>
        </p:nvGrpSpPr>
        <p:grpSpPr bwMode="auto">
          <a:xfrm>
            <a:off x="4749800" y="1201738"/>
            <a:ext cx="3040063" cy="4073525"/>
            <a:chOff x="2992" y="757"/>
            <a:chExt cx="1915" cy="2566"/>
          </a:xfrm>
        </p:grpSpPr>
        <p:grpSp>
          <p:nvGrpSpPr>
            <p:cNvPr id="903203" name="Group 35"/>
            <p:cNvGrpSpPr>
              <a:grpSpLocks/>
            </p:cNvGrpSpPr>
            <p:nvPr/>
          </p:nvGrpSpPr>
          <p:grpSpPr bwMode="auto">
            <a:xfrm>
              <a:off x="2992" y="757"/>
              <a:ext cx="1915" cy="2566"/>
              <a:chOff x="128" y="637"/>
              <a:chExt cx="1915" cy="2566"/>
            </a:xfrm>
          </p:grpSpPr>
          <p:grpSp>
            <p:nvGrpSpPr>
              <p:cNvPr id="903204" name="Group 36"/>
              <p:cNvGrpSpPr>
                <a:grpSpLocks/>
              </p:cNvGrpSpPr>
              <p:nvPr/>
            </p:nvGrpSpPr>
            <p:grpSpPr bwMode="auto">
              <a:xfrm rot="-2280125">
                <a:off x="1052" y="637"/>
                <a:ext cx="552" cy="2566"/>
                <a:chOff x="540" y="789"/>
                <a:chExt cx="552" cy="2566"/>
              </a:xfrm>
            </p:grpSpPr>
            <p:sp>
              <p:nvSpPr>
                <p:cNvPr id="903205" name="Line 37"/>
                <p:cNvSpPr>
                  <a:spLocks noChangeShapeType="1"/>
                </p:cNvSpPr>
                <p:nvPr/>
              </p:nvSpPr>
              <p:spPr bwMode="auto">
                <a:xfrm>
                  <a:off x="816" y="789"/>
                  <a:ext cx="1" cy="2566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3206" name="Freeform 38"/>
                <p:cNvSpPr>
                  <a:spLocks/>
                </p:cNvSpPr>
                <p:nvPr/>
              </p:nvSpPr>
              <p:spPr bwMode="auto">
                <a:xfrm>
                  <a:off x="540" y="3173"/>
                  <a:ext cx="552" cy="103"/>
                </a:xfrm>
                <a:custGeom>
                  <a:avLst/>
                  <a:gdLst>
                    <a:gd name="T0" fmla="*/ 3309 w 3315"/>
                    <a:gd name="T1" fmla="*/ 338 h 622"/>
                    <a:gd name="T2" fmla="*/ 3284 w 3315"/>
                    <a:gd name="T3" fmla="*/ 370 h 622"/>
                    <a:gd name="T4" fmla="*/ 3243 w 3315"/>
                    <a:gd name="T5" fmla="*/ 402 h 622"/>
                    <a:gd name="T6" fmla="*/ 3183 w 3315"/>
                    <a:gd name="T7" fmla="*/ 433 h 622"/>
                    <a:gd name="T8" fmla="*/ 3106 w 3315"/>
                    <a:gd name="T9" fmla="*/ 462 h 622"/>
                    <a:gd name="T10" fmla="*/ 3013 w 3315"/>
                    <a:gd name="T11" fmla="*/ 490 h 622"/>
                    <a:gd name="T12" fmla="*/ 2907 w 3315"/>
                    <a:gd name="T13" fmla="*/ 515 h 622"/>
                    <a:gd name="T14" fmla="*/ 2785 w 3315"/>
                    <a:gd name="T15" fmla="*/ 539 h 622"/>
                    <a:gd name="T16" fmla="*/ 2652 w 3315"/>
                    <a:gd name="T17" fmla="*/ 560 h 622"/>
                    <a:gd name="T18" fmla="*/ 2507 w 3315"/>
                    <a:gd name="T19" fmla="*/ 578 h 622"/>
                    <a:gd name="T20" fmla="*/ 2353 w 3315"/>
                    <a:gd name="T21" fmla="*/ 593 h 622"/>
                    <a:gd name="T22" fmla="*/ 2191 w 3315"/>
                    <a:gd name="T23" fmla="*/ 606 h 622"/>
                    <a:gd name="T24" fmla="*/ 2024 w 3315"/>
                    <a:gd name="T25" fmla="*/ 615 h 622"/>
                    <a:gd name="T26" fmla="*/ 1853 w 3315"/>
                    <a:gd name="T27" fmla="*/ 620 h 622"/>
                    <a:gd name="T28" fmla="*/ 1679 w 3315"/>
                    <a:gd name="T29" fmla="*/ 622 h 622"/>
                    <a:gd name="T30" fmla="*/ 1506 w 3315"/>
                    <a:gd name="T31" fmla="*/ 621 h 622"/>
                    <a:gd name="T32" fmla="*/ 1333 w 3315"/>
                    <a:gd name="T33" fmla="*/ 617 h 622"/>
                    <a:gd name="T34" fmla="*/ 1164 w 3315"/>
                    <a:gd name="T35" fmla="*/ 608 h 622"/>
                    <a:gd name="T36" fmla="*/ 1001 w 3315"/>
                    <a:gd name="T37" fmla="*/ 596 h 622"/>
                    <a:gd name="T38" fmla="*/ 846 w 3315"/>
                    <a:gd name="T39" fmla="*/ 583 h 622"/>
                    <a:gd name="T40" fmla="*/ 698 w 3315"/>
                    <a:gd name="T41" fmla="*/ 564 h 622"/>
                    <a:gd name="T42" fmla="*/ 562 w 3315"/>
                    <a:gd name="T43" fmla="*/ 544 h 622"/>
                    <a:gd name="T44" fmla="*/ 437 w 3315"/>
                    <a:gd name="T45" fmla="*/ 522 h 622"/>
                    <a:gd name="T46" fmla="*/ 326 w 3315"/>
                    <a:gd name="T47" fmla="*/ 497 h 622"/>
                    <a:gd name="T48" fmla="*/ 230 w 3315"/>
                    <a:gd name="T49" fmla="*/ 470 h 622"/>
                    <a:gd name="T50" fmla="*/ 149 w 3315"/>
                    <a:gd name="T51" fmla="*/ 441 h 622"/>
                    <a:gd name="T52" fmla="*/ 85 w 3315"/>
                    <a:gd name="T53" fmla="*/ 410 h 622"/>
                    <a:gd name="T54" fmla="*/ 39 w 3315"/>
                    <a:gd name="T55" fmla="*/ 379 h 622"/>
                    <a:gd name="T56" fmla="*/ 11 w 3315"/>
                    <a:gd name="T57" fmla="*/ 347 h 622"/>
                    <a:gd name="T58" fmla="*/ 0 w 3315"/>
                    <a:gd name="T59" fmla="*/ 314 h 622"/>
                    <a:gd name="T60" fmla="*/ 8 w 3315"/>
                    <a:gd name="T61" fmla="*/ 282 h 622"/>
                    <a:gd name="T62" fmla="*/ 33 w 3315"/>
                    <a:gd name="T63" fmla="*/ 249 h 622"/>
                    <a:gd name="T64" fmla="*/ 77 w 3315"/>
                    <a:gd name="T65" fmla="*/ 218 h 622"/>
                    <a:gd name="T66" fmla="*/ 138 w 3315"/>
                    <a:gd name="T67" fmla="*/ 187 h 622"/>
                    <a:gd name="T68" fmla="*/ 215 w 3315"/>
                    <a:gd name="T69" fmla="*/ 158 h 622"/>
                    <a:gd name="T70" fmla="*/ 309 w 3315"/>
                    <a:gd name="T71" fmla="*/ 130 h 622"/>
                    <a:gd name="T72" fmla="*/ 418 w 3315"/>
                    <a:gd name="T73" fmla="*/ 105 h 622"/>
                    <a:gd name="T74" fmla="*/ 541 w 3315"/>
                    <a:gd name="T75" fmla="*/ 81 h 622"/>
                    <a:gd name="T76" fmla="*/ 675 w 3315"/>
                    <a:gd name="T77" fmla="*/ 61 h 622"/>
                    <a:gd name="T78" fmla="*/ 820 w 3315"/>
                    <a:gd name="T79" fmla="*/ 43 h 622"/>
                    <a:gd name="T80" fmla="*/ 975 w 3315"/>
                    <a:gd name="T81" fmla="*/ 28 h 622"/>
                    <a:gd name="T82" fmla="*/ 1137 w 3315"/>
                    <a:gd name="T83" fmla="*/ 16 h 622"/>
                    <a:gd name="T84" fmla="*/ 1304 w 3315"/>
                    <a:gd name="T85" fmla="*/ 8 h 622"/>
                    <a:gd name="T86" fmla="*/ 1477 w 3315"/>
                    <a:gd name="T87" fmla="*/ 2 h 622"/>
                    <a:gd name="T88" fmla="*/ 1650 w 3315"/>
                    <a:gd name="T89" fmla="*/ 0 h 622"/>
                    <a:gd name="T90" fmla="*/ 1823 w 3315"/>
                    <a:gd name="T91" fmla="*/ 2 h 622"/>
                    <a:gd name="T92" fmla="*/ 1996 w 3315"/>
                    <a:gd name="T93" fmla="*/ 7 h 622"/>
                    <a:gd name="T94" fmla="*/ 2165 w 3315"/>
                    <a:gd name="T95" fmla="*/ 15 h 622"/>
                    <a:gd name="T96" fmla="*/ 2327 w 3315"/>
                    <a:gd name="T97" fmla="*/ 27 h 622"/>
                    <a:gd name="T98" fmla="*/ 2482 w 3315"/>
                    <a:gd name="T99" fmla="*/ 42 h 622"/>
                    <a:gd name="T100" fmla="*/ 2628 w 3315"/>
                    <a:gd name="T101" fmla="*/ 59 h 622"/>
                    <a:gd name="T102" fmla="*/ 2764 w 3315"/>
                    <a:gd name="T103" fmla="*/ 80 h 622"/>
                    <a:gd name="T104" fmla="*/ 2888 w 3315"/>
                    <a:gd name="T105" fmla="*/ 103 h 622"/>
                    <a:gd name="T106" fmla="*/ 2997 w 3315"/>
                    <a:gd name="T107" fmla="*/ 128 h 622"/>
                    <a:gd name="T108" fmla="*/ 3092 w 3315"/>
                    <a:gd name="T109" fmla="*/ 156 h 622"/>
                    <a:gd name="T110" fmla="*/ 3171 w 3315"/>
                    <a:gd name="T111" fmla="*/ 185 h 622"/>
                    <a:gd name="T112" fmla="*/ 3234 w 3315"/>
                    <a:gd name="T113" fmla="*/ 215 h 622"/>
                    <a:gd name="T114" fmla="*/ 3279 w 3315"/>
                    <a:gd name="T115" fmla="*/ 247 h 622"/>
                    <a:gd name="T116" fmla="*/ 3307 w 3315"/>
                    <a:gd name="T117" fmla="*/ 279 h 622"/>
                    <a:gd name="T118" fmla="*/ 3315 w 3315"/>
                    <a:gd name="T119" fmla="*/ 312 h 6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315" h="622">
                      <a:moveTo>
                        <a:pt x="3315" y="312"/>
                      </a:moveTo>
                      <a:lnTo>
                        <a:pt x="3315" y="317"/>
                      </a:lnTo>
                      <a:lnTo>
                        <a:pt x="3314" y="322"/>
                      </a:lnTo>
                      <a:lnTo>
                        <a:pt x="3313" y="328"/>
                      </a:lnTo>
                      <a:lnTo>
                        <a:pt x="3311" y="333"/>
                      </a:lnTo>
                      <a:lnTo>
                        <a:pt x="3309" y="338"/>
                      </a:lnTo>
                      <a:lnTo>
                        <a:pt x="3307" y="344"/>
                      </a:lnTo>
                      <a:lnTo>
                        <a:pt x="3303" y="349"/>
                      </a:lnTo>
                      <a:lnTo>
                        <a:pt x="3299" y="354"/>
                      </a:lnTo>
                      <a:lnTo>
                        <a:pt x="3295" y="360"/>
                      </a:lnTo>
                      <a:lnTo>
                        <a:pt x="3290" y="365"/>
                      </a:lnTo>
                      <a:lnTo>
                        <a:pt x="3284" y="370"/>
                      </a:lnTo>
                      <a:lnTo>
                        <a:pt x="3279" y="376"/>
                      </a:lnTo>
                      <a:lnTo>
                        <a:pt x="3273" y="381"/>
                      </a:lnTo>
                      <a:lnTo>
                        <a:pt x="3266" y="386"/>
                      </a:lnTo>
                      <a:lnTo>
                        <a:pt x="3259" y="392"/>
                      </a:lnTo>
                      <a:lnTo>
                        <a:pt x="3251" y="397"/>
                      </a:lnTo>
                      <a:lnTo>
                        <a:pt x="3243" y="402"/>
                      </a:lnTo>
                      <a:lnTo>
                        <a:pt x="3234" y="408"/>
                      </a:lnTo>
                      <a:lnTo>
                        <a:pt x="3225" y="413"/>
                      </a:lnTo>
                      <a:lnTo>
                        <a:pt x="3215" y="418"/>
                      </a:lnTo>
                      <a:lnTo>
                        <a:pt x="3204" y="423"/>
                      </a:lnTo>
                      <a:lnTo>
                        <a:pt x="3194" y="428"/>
                      </a:lnTo>
                      <a:lnTo>
                        <a:pt x="3183" y="433"/>
                      </a:lnTo>
                      <a:lnTo>
                        <a:pt x="3171" y="439"/>
                      </a:lnTo>
                      <a:lnTo>
                        <a:pt x="3159" y="443"/>
                      </a:lnTo>
                      <a:lnTo>
                        <a:pt x="3147" y="448"/>
                      </a:lnTo>
                      <a:lnTo>
                        <a:pt x="3134" y="452"/>
                      </a:lnTo>
                      <a:lnTo>
                        <a:pt x="3120" y="458"/>
                      </a:lnTo>
                      <a:lnTo>
                        <a:pt x="3106" y="462"/>
                      </a:lnTo>
                      <a:lnTo>
                        <a:pt x="3092" y="467"/>
                      </a:lnTo>
                      <a:lnTo>
                        <a:pt x="3077" y="472"/>
                      </a:lnTo>
                      <a:lnTo>
                        <a:pt x="3062" y="477"/>
                      </a:lnTo>
                      <a:lnTo>
                        <a:pt x="3046" y="481"/>
                      </a:lnTo>
                      <a:lnTo>
                        <a:pt x="3030" y="486"/>
                      </a:lnTo>
                      <a:lnTo>
                        <a:pt x="3013" y="490"/>
                      </a:lnTo>
                      <a:lnTo>
                        <a:pt x="2997" y="494"/>
                      </a:lnTo>
                      <a:lnTo>
                        <a:pt x="2979" y="499"/>
                      </a:lnTo>
                      <a:lnTo>
                        <a:pt x="2962" y="504"/>
                      </a:lnTo>
                      <a:lnTo>
                        <a:pt x="2944" y="508"/>
                      </a:lnTo>
                      <a:lnTo>
                        <a:pt x="2925" y="512"/>
                      </a:lnTo>
                      <a:lnTo>
                        <a:pt x="2907" y="515"/>
                      </a:lnTo>
                      <a:lnTo>
                        <a:pt x="2888" y="520"/>
                      </a:lnTo>
                      <a:lnTo>
                        <a:pt x="2867" y="524"/>
                      </a:lnTo>
                      <a:lnTo>
                        <a:pt x="2847" y="528"/>
                      </a:lnTo>
                      <a:lnTo>
                        <a:pt x="2827" y="531"/>
                      </a:lnTo>
                      <a:lnTo>
                        <a:pt x="2807" y="536"/>
                      </a:lnTo>
                      <a:lnTo>
                        <a:pt x="2785" y="539"/>
                      </a:lnTo>
                      <a:lnTo>
                        <a:pt x="2764" y="543"/>
                      </a:lnTo>
                      <a:lnTo>
                        <a:pt x="2743" y="546"/>
                      </a:lnTo>
                      <a:lnTo>
                        <a:pt x="2720" y="550"/>
                      </a:lnTo>
                      <a:lnTo>
                        <a:pt x="2698" y="554"/>
                      </a:lnTo>
                      <a:lnTo>
                        <a:pt x="2674" y="557"/>
                      </a:lnTo>
                      <a:lnTo>
                        <a:pt x="2652" y="560"/>
                      </a:lnTo>
                      <a:lnTo>
                        <a:pt x="2628" y="563"/>
                      </a:lnTo>
                      <a:lnTo>
                        <a:pt x="2605" y="567"/>
                      </a:lnTo>
                      <a:lnTo>
                        <a:pt x="2580" y="570"/>
                      </a:lnTo>
                      <a:lnTo>
                        <a:pt x="2557" y="573"/>
                      </a:lnTo>
                      <a:lnTo>
                        <a:pt x="2532" y="575"/>
                      </a:lnTo>
                      <a:lnTo>
                        <a:pt x="2507" y="578"/>
                      </a:lnTo>
                      <a:lnTo>
                        <a:pt x="2482" y="582"/>
                      </a:lnTo>
                      <a:lnTo>
                        <a:pt x="2457" y="584"/>
                      </a:lnTo>
                      <a:lnTo>
                        <a:pt x="2431" y="586"/>
                      </a:lnTo>
                      <a:lnTo>
                        <a:pt x="2406" y="589"/>
                      </a:lnTo>
                      <a:lnTo>
                        <a:pt x="2380" y="591"/>
                      </a:lnTo>
                      <a:lnTo>
                        <a:pt x="2353" y="593"/>
                      </a:lnTo>
                      <a:lnTo>
                        <a:pt x="2327" y="595"/>
                      </a:lnTo>
                      <a:lnTo>
                        <a:pt x="2300" y="598"/>
                      </a:lnTo>
                      <a:lnTo>
                        <a:pt x="2273" y="600"/>
                      </a:lnTo>
                      <a:lnTo>
                        <a:pt x="2247" y="602"/>
                      </a:lnTo>
                      <a:lnTo>
                        <a:pt x="2219" y="604"/>
                      </a:lnTo>
                      <a:lnTo>
                        <a:pt x="2191" y="606"/>
                      </a:lnTo>
                      <a:lnTo>
                        <a:pt x="2165" y="607"/>
                      </a:lnTo>
                      <a:lnTo>
                        <a:pt x="2137" y="609"/>
                      </a:lnTo>
                      <a:lnTo>
                        <a:pt x="2109" y="610"/>
                      </a:lnTo>
                      <a:lnTo>
                        <a:pt x="2080" y="612"/>
                      </a:lnTo>
                      <a:lnTo>
                        <a:pt x="2053" y="614"/>
                      </a:lnTo>
                      <a:lnTo>
                        <a:pt x="2024" y="615"/>
                      </a:lnTo>
                      <a:lnTo>
                        <a:pt x="1996" y="616"/>
                      </a:lnTo>
                      <a:lnTo>
                        <a:pt x="1967" y="617"/>
                      </a:lnTo>
                      <a:lnTo>
                        <a:pt x="1939" y="618"/>
                      </a:lnTo>
                      <a:lnTo>
                        <a:pt x="1911" y="619"/>
                      </a:lnTo>
                      <a:lnTo>
                        <a:pt x="1882" y="620"/>
                      </a:lnTo>
                      <a:lnTo>
                        <a:pt x="1853" y="620"/>
                      </a:lnTo>
                      <a:lnTo>
                        <a:pt x="1824" y="621"/>
                      </a:lnTo>
                      <a:lnTo>
                        <a:pt x="1795" y="621"/>
                      </a:lnTo>
                      <a:lnTo>
                        <a:pt x="1766" y="622"/>
                      </a:lnTo>
                      <a:lnTo>
                        <a:pt x="1737" y="622"/>
                      </a:lnTo>
                      <a:lnTo>
                        <a:pt x="1708" y="622"/>
                      </a:lnTo>
                      <a:lnTo>
                        <a:pt x="1679" y="622"/>
                      </a:lnTo>
                      <a:lnTo>
                        <a:pt x="1651" y="622"/>
                      </a:lnTo>
                      <a:lnTo>
                        <a:pt x="1621" y="622"/>
                      </a:lnTo>
                      <a:lnTo>
                        <a:pt x="1592" y="622"/>
                      </a:lnTo>
                      <a:lnTo>
                        <a:pt x="1563" y="622"/>
                      </a:lnTo>
                      <a:lnTo>
                        <a:pt x="1534" y="621"/>
                      </a:lnTo>
                      <a:lnTo>
                        <a:pt x="1506" y="621"/>
                      </a:lnTo>
                      <a:lnTo>
                        <a:pt x="1477" y="620"/>
                      </a:lnTo>
                      <a:lnTo>
                        <a:pt x="1448" y="620"/>
                      </a:lnTo>
                      <a:lnTo>
                        <a:pt x="1419" y="619"/>
                      </a:lnTo>
                      <a:lnTo>
                        <a:pt x="1390" y="618"/>
                      </a:lnTo>
                      <a:lnTo>
                        <a:pt x="1362" y="618"/>
                      </a:lnTo>
                      <a:lnTo>
                        <a:pt x="1333" y="617"/>
                      </a:lnTo>
                      <a:lnTo>
                        <a:pt x="1305" y="616"/>
                      </a:lnTo>
                      <a:lnTo>
                        <a:pt x="1276" y="614"/>
                      </a:lnTo>
                      <a:lnTo>
                        <a:pt x="1249" y="612"/>
                      </a:lnTo>
                      <a:lnTo>
                        <a:pt x="1220" y="611"/>
                      </a:lnTo>
                      <a:lnTo>
                        <a:pt x="1192" y="609"/>
                      </a:lnTo>
                      <a:lnTo>
                        <a:pt x="1164" y="608"/>
                      </a:lnTo>
                      <a:lnTo>
                        <a:pt x="1137" y="606"/>
                      </a:lnTo>
                      <a:lnTo>
                        <a:pt x="1109" y="605"/>
                      </a:lnTo>
                      <a:lnTo>
                        <a:pt x="1082" y="603"/>
                      </a:lnTo>
                      <a:lnTo>
                        <a:pt x="1055" y="601"/>
                      </a:lnTo>
                      <a:lnTo>
                        <a:pt x="1028" y="599"/>
                      </a:lnTo>
                      <a:lnTo>
                        <a:pt x="1001" y="596"/>
                      </a:lnTo>
                      <a:lnTo>
                        <a:pt x="975" y="594"/>
                      </a:lnTo>
                      <a:lnTo>
                        <a:pt x="948" y="592"/>
                      </a:lnTo>
                      <a:lnTo>
                        <a:pt x="922" y="590"/>
                      </a:lnTo>
                      <a:lnTo>
                        <a:pt x="897" y="588"/>
                      </a:lnTo>
                      <a:lnTo>
                        <a:pt x="871" y="585"/>
                      </a:lnTo>
                      <a:lnTo>
                        <a:pt x="846" y="583"/>
                      </a:lnTo>
                      <a:lnTo>
                        <a:pt x="820" y="579"/>
                      </a:lnTo>
                      <a:lnTo>
                        <a:pt x="796" y="577"/>
                      </a:lnTo>
                      <a:lnTo>
                        <a:pt x="771" y="574"/>
                      </a:lnTo>
                      <a:lnTo>
                        <a:pt x="746" y="571"/>
                      </a:lnTo>
                      <a:lnTo>
                        <a:pt x="722" y="568"/>
                      </a:lnTo>
                      <a:lnTo>
                        <a:pt x="698" y="564"/>
                      </a:lnTo>
                      <a:lnTo>
                        <a:pt x="675" y="561"/>
                      </a:lnTo>
                      <a:lnTo>
                        <a:pt x="652" y="558"/>
                      </a:lnTo>
                      <a:lnTo>
                        <a:pt x="628" y="555"/>
                      </a:lnTo>
                      <a:lnTo>
                        <a:pt x="606" y="552"/>
                      </a:lnTo>
                      <a:lnTo>
                        <a:pt x="583" y="548"/>
                      </a:lnTo>
                      <a:lnTo>
                        <a:pt x="562" y="544"/>
                      </a:lnTo>
                      <a:lnTo>
                        <a:pt x="541" y="541"/>
                      </a:lnTo>
                      <a:lnTo>
                        <a:pt x="519" y="538"/>
                      </a:lnTo>
                      <a:lnTo>
                        <a:pt x="498" y="534"/>
                      </a:lnTo>
                      <a:lnTo>
                        <a:pt x="478" y="529"/>
                      </a:lnTo>
                      <a:lnTo>
                        <a:pt x="457" y="526"/>
                      </a:lnTo>
                      <a:lnTo>
                        <a:pt x="437" y="522"/>
                      </a:lnTo>
                      <a:lnTo>
                        <a:pt x="418" y="518"/>
                      </a:lnTo>
                      <a:lnTo>
                        <a:pt x="399" y="513"/>
                      </a:lnTo>
                      <a:lnTo>
                        <a:pt x="380" y="510"/>
                      </a:lnTo>
                      <a:lnTo>
                        <a:pt x="362" y="506"/>
                      </a:lnTo>
                      <a:lnTo>
                        <a:pt x="344" y="502"/>
                      </a:lnTo>
                      <a:lnTo>
                        <a:pt x="326" y="497"/>
                      </a:lnTo>
                      <a:lnTo>
                        <a:pt x="309" y="492"/>
                      </a:lnTo>
                      <a:lnTo>
                        <a:pt x="292" y="488"/>
                      </a:lnTo>
                      <a:lnTo>
                        <a:pt x="276" y="483"/>
                      </a:lnTo>
                      <a:lnTo>
                        <a:pt x="260" y="479"/>
                      </a:lnTo>
                      <a:lnTo>
                        <a:pt x="245" y="474"/>
                      </a:lnTo>
                      <a:lnTo>
                        <a:pt x="230" y="470"/>
                      </a:lnTo>
                      <a:lnTo>
                        <a:pt x="215" y="465"/>
                      </a:lnTo>
                      <a:lnTo>
                        <a:pt x="202" y="460"/>
                      </a:lnTo>
                      <a:lnTo>
                        <a:pt x="188" y="456"/>
                      </a:lnTo>
                      <a:lnTo>
                        <a:pt x="175" y="450"/>
                      </a:lnTo>
                      <a:lnTo>
                        <a:pt x="162" y="446"/>
                      </a:lnTo>
                      <a:lnTo>
                        <a:pt x="149" y="441"/>
                      </a:lnTo>
                      <a:lnTo>
                        <a:pt x="138" y="435"/>
                      </a:lnTo>
                      <a:lnTo>
                        <a:pt x="126" y="431"/>
                      </a:lnTo>
                      <a:lnTo>
                        <a:pt x="115" y="426"/>
                      </a:lnTo>
                      <a:lnTo>
                        <a:pt x="105" y="420"/>
                      </a:lnTo>
                      <a:lnTo>
                        <a:pt x="95" y="415"/>
                      </a:lnTo>
                      <a:lnTo>
                        <a:pt x="85" y="410"/>
                      </a:lnTo>
                      <a:lnTo>
                        <a:pt x="77" y="406"/>
                      </a:lnTo>
                      <a:lnTo>
                        <a:pt x="68" y="400"/>
                      </a:lnTo>
                      <a:lnTo>
                        <a:pt x="60" y="395"/>
                      </a:lnTo>
                      <a:lnTo>
                        <a:pt x="52" y="390"/>
                      </a:lnTo>
                      <a:lnTo>
                        <a:pt x="46" y="384"/>
                      </a:lnTo>
                      <a:lnTo>
                        <a:pt x="39" y="379"/>
                      </a:lnTo>
                      <a:lnTo>
                        <a:pt x="33" y="374"/>
                      </a:lnTo>
                      <a:lnTo>
                        <a:pt x="28" y="368"/>
                      </a:lnTo>
                      <a:lnTo>
                        <a:pt x="22" y="363"/>
                      </a:lnTo>
                      <a:lnTo>
                        <a:pt x="18" y="358"/>
                      </a:lnTo>
                      <a:lnTo>
                        <a:pt x="14" y="352"/>
                      </a:lnTo>
                      <a:lnTo>
                        <a:pt x="11" y="347"/>
                      </a:lnTo>
                      <a:lnTo>
                        <a:pt x="8" y="342"/>
                      </a:lnTo>
                      <a:lnTo>
                        <a:pt x="4" y="336"/>
                      </a:lnTo>
                      <a:lnTo>
                        <a:pt x="2" y="331"/>
                      </a:lnTo>
                      <a:lnTo>
                        <a:pt x="1" y="325"/>
                      </a:lnTo>
                      <a:lnTo>
                        <a:pt x="0" y="319"/>
                      </a:lnTo>
                      <a:lnTo>
                        <a:pt x="0" y="314"/>
                      </a:lnTo>
                      <a:lnTo>
                        <a:pt x="0" y="309"/>
                      </a:lnTo>
                      <a:lnTo>
                        <a:pt x="0" y="303"/>
                      </a:lnTo>
                      <a:lnTo>
                        <a:pt x="1" y="298"/>
                      </a:lnTo>
                      <a:lnTo>
                        <a:pt x="2" y="293"/>
                      </a:lnTo>
                      <a:lnTo>
                        <a:pt x="4" y="287"/>
                      </a:lnTo>
                      <a:lnTo>
                        <a:pt x="8" y="282"/>
                      </a:lnTo>
                      <a:lnTo>
                        <a:pt x="11" y="277"/>
                      </a:lnTo>
                      <a:lnTo>
                        <a:pt x="14" y="271"/>
                      </a:lnTo>
                      <a:lnTo>
                        <a:pt x="18" y="265"/>
                      </a:lnTo>
                      <a:lnTo>
                        <a:pt x="22" y="259"/>
                      </a:lnTo>
                      <a:lnTo>
                        <a:pt x="28" y="254"/>
                      </a:lnTo>
                      <a:lnTo>
                        <a:pt x="33" y="249"/>
                      </a:lnTo>
                      <a:lnTo>
                        <a:pt x="39" y="243"/>
                      </a:lnTo>
                      <a:lnTo>
                        <a:pt x="46" y="238"/>
                      </a:lnTo>
                      <a:lnTo>
                        <a:pt x="52" y="233"/>
                      </a:lnTo>
                      <a:lnTo>
                        <a:pt x="60" y="229"/>
                      </a:lnTo>
                      <a:lnTo>
                        <a:pt x="68" y="223"/>
                      </a:lnTo>
                      <a:lnTo>
                        <a:pt x="77" y="218"/>
                      </a:lnTo>
                      <a:lnTo>
                        <a:pt x="85" y="213"/>
                      </a:lnTo>
                      <a:lnTo>
                        <a:pt x="95" y="207"/>
                      </a:lnTo>
                      <a:lnTo>
                        <a:pt x="105" y="202"/>
                      </a:lnTo>
                      <a:lnTo>
                        <a:pt x="115" y="198"/>
                      </a:lnTo>
                      <a:lnTo>
                        <a:pt x="126" y="192"/>
                      </a:lnTo>
                      <a:lnTo>
                        <a:pt x="138" y="187"/>
                      </a:lnTo>
                      <a:lnTo>
                        <a:pt x="149" y="182"/>
                      </a:lnTo>
                      <a:lnTo>
                        <a:pt x="162" y="177"/>
                      </a:lnTo>
                      <a:lnTo>
                        <a:pt x="175" y="172"/>
                      </a:lnTo>
                      <a:lnTo>
                        <a:pt x="188" y="168"/>
                      </a:lnTo>
                      <a:lnTo>
                        <a:pt x="202" y="162"/>
                      </a:lnTo>
                      <a:lnTo>
                        <a:pt x="215" y="158"/>
                      </a:lnTo>
                      <a:lnTo>
                        <a:pt x="230" y="153"/>
                      </a:lnTo>
                      <a:lnTo>
                        <a:pt x="245" y="149"/>
                      </a:lnTo>
                      <a:lnTo>
                        <a:pt x="260" y="144"/>
                      </a:lnTo>
                      <a:lnTo>
                        <a:pt x="276" y="139"/>
                      </a:lnTo>
                      <a:lnTo>
                        <a:pt x="292" y="135"/>
                      </a:lnTo>
                      <a:lnTo>
                        <a:pt x="309" y="130"/>
                      </a:lnTo>
                      <a:lnTo>
                        <a:pt x="326" y="126"/>
                      </a:lnTo>
                      <a:lnTo>
                        <a:pt x="343" y="122"/>
                      </a:lnTo>
                      <a:lnTo>
                        <a:pt x="362" y="118"/>
                      </a:lnTo>
                      <a:lnTo>
                        <a:pt x="380" y="113"/>
                      </a:lnTo>
                      <a:lnTo>
                        <a:pt x="399" y="109"/>
                      </a:lnTo>
                      <a:lnTo>
                        <a:pt x="418" y="105"/>
                      </a:lnTo>
                      <a:lnTo>
                        <a:pt x="437" y="101"/>
                      </a:lnTo>
                      <a:lnTo>
                        <a:pt x="457" y="97"/>
                      </a:lnTo>
                      <a:lnTo>
                        <a:pt x="478" y="93"/>
                      </a:lnTo>
                      <a:lnTo>
                        <a:pt x="498" y="89"/>
                      </a:lnTo>
                      <a:lnTo>
                        <a:pt x="519" y="86"/>
                      </a:lnTo>
                      <a:lnTo>
                        <a:pt x="541" y="81"/>
                      </a:lnTo>
                      <a:lnTo>
                        <a:pt x="562" y="78"/>
                      </a:lnTo>
                      <a:lnTo>
                        <a:pt x="583" y="75"/>
                      </a:lnTo>
                      <a:lnTo>
                        <a:pt x="606" y="71"/>
                      </a:lnTo>
                      <a:lnTo>
                        <a:pt x="628" y="67"/>
                      </a:lnTo>
                      <a:lnTo>
                        <a:pt x="652" y="64"/>
                      </a:lnTo>
                      <a:lnTo>
                        <a:pt x="675" y="61"/>
                      </a:lnTo>
                      <a:lnTo>
                        <a:pt x="698" y="58"/>
                      </a:lnTo>
                      <a:lnTo>
                        <a:pt x="722" y="55"/>
                      </a:lnTo>
                      <a:lnTo>
                        <a:pt x="746" y="51"/>
                      </a:lnTo>
                      <a:lnTo>
                        <a:pt x="771" y="48"/>
                      </a:lnTo>
                      <a:lnTo>
                        <a:pt x="796" y="46"/>
                      </a:lnTo>
                      <a:lnTo>
                        <a:pt x="820" y="43"/>
                      </a:lnTo>
                      <a:lnTo>
                        <a:pt x="846" y="41"/>
                      </a:lnTo>
                      <a:lnTo>
                        <a:pt x="870" y="38"/>
                      </a:lnTo>
                      <a:lnTo>
                        <a:pt x="897" y="36"/>
                      </a:lnTo>
                      <a:lnTo>
                        <a:pt x="922" y="32"/>
                      </a:lnTo>
                      <a:lnTo>
                        <a:pt x="948" y="30"/>
                      </a:lnTo>
                      <a:lnTo>
                        <a:pt x="975" y="28"/>
                      </a:lnTo>
                      <a:lnTo>
                        <a:pt x="1001" y="26"/>
                      </a:lnTo>
                      <a:lnTo>
                        <a:pt x="1028" y="24"/>
                      </a:lnTo>
                      <a:lnTo>
                        <a:pt x="1055" y="22"/>
                      </a:lnTo>
                      <a:lnTo>
                        <a:pt x="1082" y="20"/>
                      </a:lnTo>
                      <a:lnTo>
                        <a:pt x="1109" y="18"/>
                      </a:lnTo>
                      <a:lnTo>
                        <a:pt x="1137" y="16"/>
                      </a:lnTo>
                      <a:lnTo>
                        <a:pt x="1164" y="14"/>
                      </a:lnTo>
                      <a:lnTo>
                        <a:pt x="1192" y="13"/>
                      </a:lnTo>
                      <a:lnTo>
                        <a:pt x="1220" y="11"/>
                      </a:lnTo>
                      <a:lnTo>
                        <a:pt x="1249" y="10"/>
                      </a:lnTo>
                      <a:lnTo>
                        <a:pt x="1276" y="9"/>
                      </a:lnTo>
                      <a:lnTo>
                        <a:pt x="1304" y="8"/>
                      </a:lnTo>
                      <a:lnTo>
                        <a:pt x="1333" y="7"/>
                      </a:lnTo>
                      <a:lnTo>
                        <a:pt x="1362" y="6"/>
                      </a:lnTo>
                      <a:lnTo>
                        <a:pt x="1390" y="5"/>
                      </a:lnTo>
                      <a:lnTo>
                        <a:pt x="1419" y="4"/>
                      </a:lnTo>
                      <a:lnTo>
                        <a:pt x="1448" y="2"/>
                      </a:lnTo>
                      <a:lnTo>
                        <a:pt x="1477" y="2"/>
                      </a:lnTo>
                      <a:lnTo>
                        <a:pt x="1506" y="1"/>
                      </a:lnTo>
                      <a:lnTo>
                        <a:pt x="1534" y="1"/>
                      </a:lnTo>
                      <a:lnTo>
                        <a:pt x="1563" y="1"/>
                      </a:lnTo>
                      <a:lnTo>
                        <a:pt x="1592" y="0"/>
                      </a:lnTo>
                      <a:lnTo>
                        <a:pt x="1621" y="0"/>
                      </a:lnTo>
                      <a:lnTo>
                        <a:pt x="1650" y="0"/>
                      </a:lnTo>
                      <a:lnTo>
                        <a:pt x="1679" y="0"/>
                      </a:lnTo>
                      <a:lnTo>
                        <a:pt x="1708" y="0"/>
                      </a:lnTo>
                      <a:lnTo>
                        <a:pt x="1737" y="0"/>
                      </a:lnTo>
                      <a:lnTo>
                        <a:pt x="1766" y="1"/>
                      </a:lnTo>
                      <a:lnTo>
                        <a:pt x="1795" y="1"/>
                      </a:lnTo>
                      <a:lnTo>
                        <a:pt x="1823" y="2"/>
                      </a:lnTo>
                      <a:lnTo>
                        <a:pt x="1853" y="2"/>
                      </a:lnTo>
                      <a:lnTo>
                        <a:pt x="1882" y="4"/>
                      </a:lnTo>
                      <a:lnTo>
                        <a:pt x="1910" y="5"/>
                      </a:lnTo>
                      <a:lnTo>
                        <a:pt x="1939" y="5"/>
                      </a:lnTo>
                      <a:lnTo>
                        <a:pt x="1967" y="6"/>
                      </a:lnTo>
                      <a:lnTo>
                        <a:pt x="1996" y="7"/>
                      </a:lnTo>
                      <a:lnTo>
                        <a:pt x="2024" y="8"/>
                      </a:lnTo>
                      <a:lnTo>
                        <a:pt x="2053" y="10"/>
                      </a:lnTo>
                      <a:lnTo>
                        <a:pt x="2080" y="11"/>
                      </a:lnTo>
                      <a:lnTo>
                        <a:pt x="2108" y="12"/>
                      </a:lnTo>
                      <a:lnTo>
                        <a:pt x="2137" y="14"/>
                      </a:lnTo>
                      <a:lnTo>
                        <a:pt x="2165" y="15"/>
                      </a:lnTo>
                      <a:lnTo>
                        <a:pt x="2191" y="17"/>
                      </a:lnTo>
                      <a:lnTo>
                        <a:pt x="2219" y="18"/>
                      </a:lnTo>
                      <a:lnTo>
                        <a:pt x="2247" y="21"/>
                      </a:lnTo>
                      <a:lnTo>
                        <a:pt x="2273" y="23"/>
                      </a:lnTo>
                      <a:lnTo>
                        <a:pt x="2300" y="25"/>
                      </a:lnTo>
                      <a:lnTo>
                        <a:pt x="2327" y="27"/>
                      </a:lnTo>
                      <a:lnTo>
                        <a:pt x="2353" y="29"/>
                      </a:lnTo>
                      <a:lnTo>
                        <a:pt x="2380" y="31"/>
                      </a:lnTo>
                      <a:lnTo>
                        <a:pt x="2406" y="34"/>
                      </a:lnTo>
                      <a:lnTo>
                        <a:pt x="2431" y="37"/>
                      </a:lnTo>
                      <a:lnTo>
                        <a:pt x="2457" y="39"/>
                      </a:lnTo>
                      <a:lnTo>
                        <a:pt x="2482" y="42"/>
                      </a:lnTo>
                      <a:lnTo>
                        <a:pt x="2507" y="44"/>
                      </a:lnTo>
                      <a:lnTo>
                        <a:pt x="2532" y="47"/>
                      </a:lnTo>
                      <a:lnTo>
                        <a:pt x="2557" y="50"/>
                      </a:lnTo>
                      <a:lnTo>
                        <a:pt x="2580" y="54"/>
                      </a:lnTo>
                      <a:lnTo>
                        <a:pt x="2605" y="56"/>
                      </a:lnTo>
                      <a:lnTo>
                        <a:pt x="2628" y="59"/>
                      </a:lnTo>
                      <a:lnTo>
                        <a:pt x="2652" y="62"/>
                      </a:lnTo>
                      <a:lnTo>
                        <a:pt x="2674" y="65"/>
                      </a:lnTo>
                      <a:lnTo>
                        <a:pt x="2698" y="70"/>
                      </a:lnTo>
                      <a:lnTo>
                        <a:pt x="2720" y="73"/>
                      </a:lnTo>
                      <a:lnTo>
                        <a:pt x="2743" y="76"/>
                      </a:lnTo>
                      <a:lnTo>
                        <a:pt x="2764" y="80"/>
                      </a:lnTo>
                      <a:lnTo>
                        <a:pt x="2785" y="83"/>
                      </a:lnTo>
                      <a:lnTo>
                        <a:pt x="2807" y="88"/>
                      </a:lnTo>
                      <a:lnTo>
                        <a:pt x="2827" y="91"/>
                      </a:lnTo>
                      <a:lnTo>
                        <a:pt x="2847" y="95"/>
                      </a:lnTo>
                      <a:lnTo>
                        <a:pt x="2867" y="98"/>
                      </a:lnTo>
                      <a:lnTo>
                        <a:pt x="2888" y="103"/>
                      </a:lnTo>
                      <a:lnTo>
                        <a:pt x="2907" y="107"/>
                      </a:lnTo>
                      <a:lnTo>
                        <a:pt x="2925" y="111"/>
                      </a:lnTo>
                      <a:lnTo>
                        <a:pt x="2944" y="115"/>
                      </a:lnTo>
                      <a:lnTo>
                        <a:pt x="2962" y="120"/>
                      </a:lnTo>
                      <a:lnTo>
                        <a:pt x="2979" y="124"/>
                      </a:lnTo>
                      <a:lnTo>
                        <a:pt x="2997" y="128"/>
                      </a:lnTo>
                      <a:lnTo>
                        <a:pt x="3013" y="133"/>
                      </a:lnTo>
                      <a:lnTo>
                        <a:pt x="3030" y="137"/>
                      </a:lnTo>
                      <a:lnTo>
                        <a:pt x="3046" y="141"/>
                      </a:lnTo>
                      <a:lnTo>
                        <a:pt x="3062" y="146"/>
                      </a:lnTo>
                      <a:lnTo>
                        <a:pt x="3077" y="151"/>
                      </a:lnTo>
                      <a:lnTo>
                        <a:pt x="3092" y="156"/>
                      </a:lnTo>
                      <a:lnTo>
                        <a:pt x="3106" y="160"/>
                      </a:lnTo>
                      <a:lnTo>
                        <a:pt x="3120" y="165"/>
                      </a:lnTo>
                      <a:lnTo>
                        <a:pt x="3134" y="170"/>
                      </a:lnTo>
                      <a:lnTo>
                        <a:pt x="3147" y="175"/>
                      </a:lnTo>
                      <a:lnTo>
                        <a:pt x="3159" y="179"/>
                      </a:lnTo>
                      <a:lnTo>
                        <a:pt x="3171" y="185"/>
                      </a:lnTo>
                      <a:lnTo>
                        <a:pt x="3183" y="189"/>
                      </a:lnTo>
                      <a:lnTo>
                        <a:pt x="3194" y="194"/>
                      </a:lnTo>
                      <a:lnTo>
                        <a:pt x="3204" y="200"/>
                      </a:lnTo>
                      <a:lnTo>
                        <a:pt x="3215" y="205"/>
                      </a:lnTo>
                      <a:lnTo>
                        <a:pt x="3225" y="209"/>
                      </a:lnTo>
                      <a:lnTo>
                        <a:pt x="3234" y="215"/>
                      </a:lnTo>
                      <a:lnTo>
                        <a:pt x="3243" y="220"/>
                      </a:lnTo>
                      <a:lnTo>
                        <a:pt x="3251" y="225"/>
                      </a:lnTo>
                      <a:lnTo>
                        <a:pt x="3259" y="231"/>
                      </a:lnTo>
                      <a:lnTo>
                        <a:pt x="3266" y="236"/>
                      </a:lnTo>
                      <a:lnTo>
                        <a:pt x="3273" y="241"/>
                      </a:lnTo>
                      <a:lnTo>
                        <a:pt x="3279" y="247"/>
                      </a:lnTo>
                      <a:lnTo>
                        <a:pt x="3284" y="252"/>
                      </a:lnTo>
                      <a:lnTo>
                        <a:pt x="3290" y="257"/>
                      </a:lnTo>
                      <a:lnTo>
                        <a:pt x="3295" y="263"/>
                      </a:lnTo>
                      <a:lnTo>
                        <a:pt x="3299" y="268"/>
                      </a:lnTo>
                      <a:lnTo>
                        <a:pt x="3303" y="273"/>
                      </a:lnTo>
                      <a:lnTo>
                        <a:pt x="3307" y="279"/>
                      </a:lnTo>
                      <a:lnTo>
                        <a:pt x="3309" y="284"/>
                      </a:lnTo>
                      <a:lnTo>
                        <a:pt x="3311" y="289"/>
                      </a:lnTo>
                      <a:lnTo>
                        <a:pt x="3313" y="295"/>
                      </a:lnTo>
                      <a:lnTo>
                        <a:pt x="3314" y="300"/>
                      </a:lnTo>
                      <a:lnTo>
                        <a:pt x="3315" y="306"/>
                      </a:lnTo>
                      <a:lnTo>
                        <a:pt x="3315" y="312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222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03207" name="Group 39"/>
              <p:cNvGrpSpPr>
                <a:grpSpLocks/>
              </p:cNvGrpSpPr>
              <p:nvPr/>
            </p:nvGrpSpPr>
            <p:grpSpPr bwMode="auto">
              <a:xfrm rot="1868711">
                <a:off x="128" y="925"/>
                <a:ext cx="1175" cy="1785"/>
                <a:chOff x="712" y="893"/>
                <a:chExt cx="1175" cy="1785"/>
              </a:xfrm>
            </p:grpSpPr>
            <p:sp>
              <p:nvSpPr>
                <p:cNvPr id="903208" name="Line 40"/>
                <p:cNvSpPr>
                  <a:spLocks noChangeShapeType="1"/>
                </p:cNvSpPr>
                <p:nvPr/>
              </p:nvSpPr>
              <p:spPr bwMode="auto">
                <a:xfrm>
                  <a:off x="712" y="893"/>
                  <a:ext cx="1018" cy="1785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3209" name="Freeform 41"/>
                <p:cNvSpPr>
                  <a:spLocks/>
                </p:cNvSpPr>
                <p:nvPr/>
              </p:nvSpPr>
              <p:spPr bwMode="auto">
                <a:xfrm>
                  <a:off x="1405" y="2375"/>
                  <a:ext cx="482" cy="291"/>
                </a:xfrm>
                <a:custGeom>
                  <a:avLst/>
                  <a:gdLst>
                    <a:gd name="T0" fmla="*/ 2887 w 2887"/>
                    <a:gd name="T1" fmla="*/ 68 h 1745"/>
                    <a:gd name="T2" fmla="*/ 2882 w 2887"/>
                    <a:gd name="T3" fmla="*/ 109 h 1745"/>
                    <a:gd name="T4" fmla="*/ 2862 w 2887"/>
                    <a:gd name="T5" fmla="*/ 157 h 1745"/>
                    <a:gd name="T6" fmla="*/ 2826 w 2887"/>
                    <a:gd name="T7" fmla="*/ 213 h 1745"/>
                    <a:gd name="T8" fmla="*/ 2773 w 2887"/>
                    <a:gd name="T9" fmla="*/ 277 h 1745"/>
                    <a:gd name="T10" fmla="*/ 2707 w 2887"/>
                    <a:gd name="T11" fmla="*/ 347 h 1745"/>
                    <a:gd name="T12" fmla="*/ 2627 w 2887"/>
                    <a:gd name="T13" fmla="*/ 424 h 1745"/>
                    <a:gd name="T14" fmla="*/ 2533 w 2887"/>
                    <a:gd name="T15" fmla="*/ 503 h 1745"/>
                    <a:gd name="T16" fmla="*/ 2429 w 2887"/>
                    <a:gd name="T17" fmla="*/ 589 h 1745"/>
                    <a:gd name="T18" fmla="*/ 2313 w 2887"/>
                    <a:gd name="T19" fmla="*/ 677 h 1745"/>
                    <a:gd name="T20" fmla="*/ 2187 w 2887"/>
                    <a:gd name="T21" fmla="*/ 767 h 1745"/>
                    <a:gd name="T22" fmla="*/ 2053 w 2887"/>
                    <a:gd name="T23" fmla="*/ 859 h 1745"/>
                    <a:gd name="T24" fmla="*/ 1913 w 2887"/>
                    <a:gd name="T25" fmla="*/ 950 h 1745"/>
                    <a:gd name="T26" fmla="*/ 1767 w 2887"/>
                    <a:gd name="T27" fmla="*/ 1041 h 1745"/>
                    <a:gd name="T28" fmla="*/ 1617 w 2887"/>
                    <a:gd name="T29" fmla="*/ 1130 h 1745"/>
                    <a:gd name="T30" fmla="*/ 1466 w 2887"/>
                    <a:gd name="T31" fmla="*/ 1216 h 1745"/>
                    <a:gd name="T32" fmla="*/ 1315 w 2887"/>
                    <a:gd name="T33" fmla="*/ 1298 h 1745"/>
                    <a:gd name="T34" fmla="*/ 1164 w 2887"/>
                    <a:gd name="T35" fmla="*/ 1376 h 1745"/>
                    <a:gd name="T36" fmla="*/ 1018 w 2887"/>
                    <a:gd name="T37" fmla="*/ 1447 h 1745"/>
                    <a:gd name="T38" fmla="*/ 875 w 2887"/>
                    <a:gd name="T39" fmla="*/ 1513 h 1745"/>
                    <a:gd name="T40" fmla="*/ 740 w 2887"/>
                    <a:gd name="T41" fmla="*/ 1572 h 1745"/>
                    <a:gd name="T42" fmla="*/ 611 w 2887"/>
                    <a:gd name="T43" fmla="*/ 1622 h 1745"/>
                    <a:gd name="T44" fmla="*/ 493 w 2887"/>
                    <a:gd name="T45" fmla="*/ 1665 h 1745"/>
                    <a:gd name="T46" fmla="*/ 384 w 2887"/>
                    <a:gd name="T47" fmla="*/ 1699 h 1745"/>
                    <a:gd name="T48" fmla="*/ 287 w 2887"/>
                    <a:gd name="T49" fmla="*/ 1724 h 1745"/>
                    <a:gd name="T50" fmla="*/ 203 w 2887"/>
                    <a:gd name="T51" fmla="*/ 1740 h 1745"/>
                    <a:gd name="T52" fmla="*/ 132 w 2887"/>
                    <a:gd name="T53" fmla="*/ 1745 h 1745"/>
                    <a:gd name="T54" fmla="*/ 76 w 2887"/>
                    <a:gd name="T55" fmla="*/ 1742 h 1745"/>
                    <a:gd name="T56" fmla="*/ 35 w 2887"/>
                    <a:gd name="T57" fmla="*/ 1728 h 1745"/>
                    <a:gd name="T58" fmla="*/ 10 w 2887"/>
                    <a:gd name="T59" fmla="*/ 1705 h 1745"/>
                    <a:gd name="T60" fmla="*/ 0 w 2887"/>
                    <a:gd name="T61" fmla="*/ 1673 h 1745"/>
                    <a:gd name="T62" fmla="*/ 6 w 2887"/>
                    <a:gd name="T63" fmla="*/ 1633 h 1745"/>
                    <a:gd name="T64" fmla="*/ 29 w 2887"/>
                    <a:gd name="T65" fmla="*/ 1584 h 1745"/>
                    <a:gd name="T66" fmla="*/ 66 w 2887"/>
                    <a:gd name="T67" fmla="*/ 1526 h 1745"/>
                    <a:gd name="T68" fmla="*/ 119 w 2887"/>
                    <a:gd name="T69" fmla="*/ 1462 h 1745"/>
                    <a:gd name="T70" fmla="*/ 187 w 2887"/>
                    <a:gd name="T71" fmla="*/ 1392 h 1745"/>
                    <a:gd name="T72" fmla="*/ 268 w 2887"/>
                    <a:gd name="T73" fmla="*/ 1315 h 1745"/>
                    <a:gd name="T74" fmla="*/ 362 w 2887"/>
                    <a:gd name="T75" fmla="*/ 1234 h 1745"/>
                    <a:gd name="T76" fmla="*/ 468 w 2887"/>
                    <a:gd name="T77" fmla="*/ 1149 h 1745"/>
                    <a:gd name="T78" fmla="*/ 585 w 2887"/>
                    <a:gd name="T79" fmla="*/ 1060 h 1745"/>
                    <a:gd name="T80" fmla="*/ 711 w 2887"/>
                    <a:gd name="T81" fmla="*/ 971 h 1745"/>
                    <a:gd name="T82" fmla="*/ 847 w 2887"/>
                    <a:gd name="T83" fmla="*/ 879 h 1745"/>
                    <a:gd name="T84" fmla="*/ 987 w 2887"/>
                    <a:gd name="T85" fmla="*/ 787 h 1745"/>
                    <a:gd name="T86" fmla="*/ 1133 w 2887"/>
                    <a:gd name="T87" fmla="*/ 697 h 1745"/>
                    <a:gd name="T88" fmla="*/ 1283 w 2887"/>
                    <a:gd name="T89" fmla="*/ 608 h 1745"/>
                    <a:gd name="T90" fmla="*/ 1434 w 2887"/>
                    <a:gd name="T91" fmla="*/ 523 h 1745"/>
                    <a:gd name="T92" fmla="*/ 1585 w 2887"/>
                    <a:gd name="T93" fmla="*/ 441 h 1745"/>
                    <a:gd name="T94" fmla="*/ 1735 w 2887"/>
                    <a:gd name="T95" fmla="*/ 364 h 1745"/>
                    <a:gd name="T96" fmla="*/ 1882 w 2887"/>
                    <a:gd name="T97" fmla="*/ 292 h 1745"/>
                    <a:gd name="T98" fmla="*/ 2024 w 2887"/>
                    <a:gd name="T99" fmla="*/ 227 h 1745"/>
                    <a:gd name="T100" fmla="*/ 2159 w 2887"/>
                    <a:gd name="T101" fmla="*/ 169 h 1745"/>
                    <a:gd name="T102" fmla="*/ 2286 w 2887"/>
                    <a:gd name="T103" fmla="*/ 118 h 1745"/>
                    <a:gd name="T104" fmla="*/ 2404 w 2887"/>
                    <a:gd name="T105" fmla="*/ 77 h 1745"/>
                    <a:gd name="T106" fmla="*/ 2512 w 2887"/>
                    <a:gd name="T107" fmla="*/ 44 h 1745"/>
                    <a:gd name="T108" fmla="*/ 2608 w 2887"/>
                    <a:gd name="T109" fmla="*/ 19 h 1745"/>
                    <a:gd name="T110" fmla="*/ 2691 w 2887"/>
                    <a:gd name="T111" fmla="*/ 4 h 1745"/>
                    <a:gd name="T112" fmla="*/ 2761 w 2887"/>
                    <a:gd name="T113" fmla="*/ 0 h 1745"/>
                    <a:gd name="T114" fmla="*/ 2815 w 2887"/>
                    <a:gd name="T115" fmla="*/ 4 h 1745"/>
                    <a:gd name="T116" fmla="*/ 2855 w 2887"/>
                    <a:gd name="T117" fmla="*/ 18 h 1745"/>
                    <a:gd name="T118" fmla="*/ 2879 w 2887"/>
                    <a:gd name="T119" fmla="*/ 42 h 17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887" h="1745">
                      <a:moveTo>
                        <a:pt x="2879" y="42"/>
                      </a:moveTo>
                      <a:lnTo>
                        <a:pt x="2882" y="47"/>
                      </a:lnTo>
                      <a:lnTo>
                        <a:pt x="2884" y="52"/>
                      </a:lnTo>
                      <a:lnTo>
                        <a:pt x="2885" y="58"/>
                      </a:lnTo>
                      <a:lnTo>
                        <a:pt x="2886" y="63"/>
                      </a:lnTo>
                      <a:lnTo>
                        <a:pt x="2887" y="68"/>
                      </a:lnTo>
                      <a:lnTo>
                        <a:pt x="2887" y="75"/>
                      </a:lnTo>
                      <a:lnTo>
                        <a:pt x="2887" y="81"/>
                      </a:lnTo>
                      <a:lnTo>
                        <a:pt x="2886" y="88"/>
                      </a:lnTo>
                      <a:lnTo>
                        <a:pt x="2885" y="94"/>
                      </a:lnTo>
                      <a:lnTo>
                        <a:pt x="2884" y="101"/>
                      </a:lnTo>
                      <a:lnTo>
                        <a:pt x="2882" y="109"/>
                      </a:lnTo>
                      <a:lnTo>
                        <a:pt x="2880" y="116"/>
                      </a:lnTo>
                      <a:lnTo>
                        <a:pt x="2877" y="124"/>
                      </a:lnTo>
                      <a:lnTo>
                        <a:pt x="2874" y="131"/>
                      </a:lnTo>
                      <a:lnTo>
                        <a:pt x="2870" y="140"/>
                      </a:lnTo>
                      <a:lnTo>
                        <a:pt x="2866" y="148"/>
                      </a:lnTo>
                      <a:lnTo>
                        <a:pt x="2862" y="157"/>
                      </a:lnTo>
                      <a:lnTo>
                        <a:pt x="2857" y="165"/>
                      </a:lnTo>
                      <a:lnTo>
                        <a:pt x="2851" y="175"/>
                      </a:lnTo>
                      <a:lnTo>
                        <a:pt x="2845" y="185"/>
                      </a:lnTo>
                      <a:lnTo>
                        <a:pt x="2839" y="194"/>
                      </a:lnTo>
                      <a:lnTo>
                        <a:pt x="2832" y="204"/>
                      </a:lnTo>
                      <a:lnTo>
                        <a:pt x="2826" y="213"/>
                      </a:lnTo>
                      <a:lnTo>
                        <a:pt x="2817" y="223"/>
                      </a:lnTo>
                      <a:lnTo>
                        <a:pt x="2810" y="234"/>
                      </a:lnTo>
                      <a:lnTo>
                        <a:pt x="2801" y="244"/>
                      </a:lnTo>
                      <a:lnTo>
                        <a:pt x="2793" y="255"/>
                      </a:lnTo>
                      <a:lnTo>
                        <a:pt x="2783" y="266"/>
                      </a:lnTo>
                      <a:lnTo>
                        <a:pt x="2773" y="277"/>
                      </a:lnTo>
                      <a:lnTo>
                        <a:pt x="2764" y="288"/>
                      </a:lnTo>
                      <a:lnTo>
                        <a:pt x="2753" y="300"/>
                      </a:lnTo>
                      <a:lnTo>
                        <a:pt x="2742" y="312"/>
                      </a:lnTo>
                      <a:lnTo>
                        <a:pt x="2731" y="323"/>
                      </a:lnTo>
                      <a:lnTo>
                        <a:pt x="2719" y="335"/>
                      </a:lnTo>
                      <a:lnTo>
                        <a:pt x="2707" y="347"/>
                      </a:lnTo>
                      <a:lnTo>
                        <a:pt x="2694" y="360"/>
                      </a:lnTo>
                      <a:lnTo>
                        <a:pt x="2682" y="372"/>
                      </a:lnTo>
                      <a:lnTo>
                        <a:pt x="2669" y="384"/>
                      </a:lnTo>
                      <a:lnTo>
                        <a:pt x="2655" y="397"/>
                      </a:lnTo>
                      <a:lnTo>
                        <a:pt x="2641" y="410"/>
                      </a:lnTo>
                      <a:lnTo>
                        <a:pt x="2627" y="424"/>
                      </a:lnTo>
                      <a:lnTo>
                        <a:pt x="2612" y="436"/>
                      </a:lnTo>
                      <a:lnTo>
                        <a:pt x="2597" y="449"/>
                      </a:lnTo>
                      <a:lnTo>
                        <a:pt x="2582" y="463"/>
                      </a:lnTo>
                      <a:lnTo>
                        <a:pt x="2566" y="477"/>
                      </a:lnTo>
                      <a:lnTo>
                        <a:pt x="2550" y="490"/>
                      </a:lnTo>
                      <a:lnTo>
                        <a:pt x="2533" y="503"/>
                      </a:lnTo>
                      <a:lnTo>
                        <a:pt x="2517" y="517"/>
                      </a:lnTo>
                      <a:lnTo>
                        <a:pt x="2500" y="532"/>
                      </a:lnTo>
                      <a:lnTo>
                        <a:pt x="2482" y="546"/>
                      </a:lnTo>
                      <a:lnTo>
                        <a:pt x="2465" y="560"/>
                      </a:lnTo>
                      <a:lnTo>
                        <a:pt x="2447" y="575"/>
                      </a:lnTo>
                      <a:lnTo>
                        <a:pt x="2429" y="589"/>
                      </a:lnTo>
                      <a:lnTo>
                        <a:pt x="2410" y="604"/>
                      </a:lnTo>
                      <a:lnTo>
                        <a:pt x="2391" y="618"/>
                      </a:lnTo>
                      <a:lnTo>
                        <a:pt x="2371" y="633"/>
                      </a:lnTo>
                      <a:lnTo>
                        <a:pt x="2352" y="647"/>
                      </a:lnTo>
                      <a:lnTo>
                        <a:pt x="2333" y="662"/>
                      </a:lnTo>
                      <a:lnTo>
                        <a:pt x="2313" y="677"/>
                      </a:lnTo>
                      <a:lnTo>
                        <a:pt x="2292" y="692"/>
                      </a:lnTo>
                      <a:lnTo>
                        <a:pt x="2271" y="707"/>
                      </a:lnTo>
                      <a:lnTo>
                        <a:pt x="2251" y="722"/>
                      </a:lnTo>
                      <a:lnTo>
                        <a:pt x="2230" y="737"/>
                      </a:lnTo>
                      <a:lnTo>
                        <a:pt x="2208" y="752"/>
                      </a:lnTo>
                      <a:lnTo>
                        <a:pt x="2187" y="767"/>
                      </a:lnTo>
                      <a:lnTo>
                        <a:pt x="2164" y="782"/>
                      </a:lnTo>
                      <a:lnTo>
                        <a:pt x="2143" y="798"/>
                      </a:lnTo>
                      <a:lnTo>
                        <a:pt x="2121" y="813"/>
                      </a:lnTo>
                      <a:lnTo>
                        <a:pt x="2098" y="828"/>
                      </a:lnTo>
                      <a:lnTo>
                        <a:pt x="2076" y="844"/>
                      </a:lnTo>
                      <a:lnTo>
                        <a:pt x="2053" y="859"/>
                      </a:lnTo>
                      <a:lnTo>
                        <a:pt x="2030" y="874"/>
                      </a:lnTo>
                      <a:lnTo>
                        <a:pt x="2007" y="890"/>
                      </a:lnTo>
                      <a:lnTo>
                        <a:pt x="1983" y="904"/>
                      </a:lnTo>
                      <a:lnTo>
                        <a:pt x="1960" y="919"/>
                      </a:lnTo>
                      <a:lnTo>
                        <a:pt x="1936" y="934"/>
                      </a:lnTo>
                      <a:lnTo>
                        <a:pt x="1913" y="950"/>
                      </a:lnTo>
                      <a:lnTo>
                        <a:pt x="1888" y="965"/>
                      </a:lnTo>
                      <a:lnTo>
                        <a:pt x="1864" y="980"/>
                      </a:lnTo>
                      <a:lnTo>
                        <a:pt x="1840" y="995"/>
                      </a:lnTo>
                      <a:lnTo>
                        <a:pt x="1816" y="1011"/>
                      </a:lnTo>
                      <a:lnTo>
                        <a:pt x="1791" y="1026"/>
                      </a:lnTo>
                      <a:lnTo>
                        <a:pt x="1767" y="1041"/>
                      </a:lnTo>
                      <a:lnTo>
                        <a:pt x="1742" y="1056"/>
                      </a:lnTo>
                      <a:lnTo>
                        <a:pt x="1717" y="1071"/>
                      </a:lnTo>
                      <a:lnTo>
                        <a:pt x="1692" y="1086"/>
                      </a:lnTo>
                      <a:lnTo>
                        <a:pt x="1668" y="1101"/>
                      </a:lnTo>
                      <a:lnTo>
                        <a:pt x="1642" y="1115"/>
                      </a:lnTo>
                      <a:lnTo>
                        <a:pt x="1617" y="1130"/>
                      </a:lnTo>
                      <a:lnTo>
                        <a:pt x="1592" y="1144"/>
                      </a:lnTo>
                      <a:lnTo>
                        <a:pt x="1567" y="1158"/>
                      </a:lnTo>
                      <a:lnTo>
                        <a:pt x="1542" y="1173"/>
                      </a:lnTo>
                      <a:lnTo>
                        <a:pt x="1516" y="1187"/>
                      </a:lnTo>
                      <a:lnTo>
                        <a:pt x="1492" y="1202"/>
                      </a:lnTo>
                      <a:lnTo>
                        <a:pt x="1466" y="1216"/>
                      </a:lnTo>
                      <a:lnTo>
                        <a:pt x="1440" y="1230"/>
                      </a:lnTo>
                      <a:lnTo>
                        <a:pt x="1416" y="1244"/>
                      </a:lnTo>
                      <a:lnTo>
                        <a:pt x="1390" y="1257"/>
                      </a:lnTo>
                      <a:lnTo>
                        <a:pt x="1365" y="1271"/>
                      </a:lnTo>
                      <a:lnTo>
                        <a:pt x="1340" y="1284"/>
                      </a:lnTo>
                      <a:lnTo>
                        <a:pt x="1315" y="1298"/>
                      </a:lnTo>
                      <a:lnTo>
                        <a:pt x="1289" y="1311"/>
                      </a:lnTo>
                      <a:lnTo>
                        <a:pt x="1265" y="1325"/>
                      </a:lnTo>
                      <a:lnTo>
                        <a:pt x="1239" y="1337"/>
                      </a:lnTo>
                      <a:lnTo>
                        <a:pt x="1214" y="1350"/>
                      </a:lnTo>
                      <a:lnTo>
                        <a:pt x="1190" y="1363"/>
                      </a:lnTo>
                      <a:lnTo>
                        <a:pt x="1164" y="1376"/>
                      </a:lnTo>
                      <a:lnTo>
                        <a:pt x="1140" y="1388"/>
                      </a:lnTo>
                      <a:lnTo>
                        <a:pt x="1115" y="1400"/>
                      </a:lnTo>
                      <a:lnTo>
                        <a:pt x="1091" y="1412"/>
                      </a:lnTo>
                      <a:lnTo>
                        <a:pt x="1066" y="1424"/>
                      </a:lnTo>
                      <a:lnTo>
                        <a:pt x="1042" y="1436"/>
                      </a:lnTo>
                      <a:lnTo>
                        <a:pt x="1018" y="1447"/>
                      </a:lnTo>
                      <a:lnTo>
                        <a:pt x="994" y="1459"/>
                      </a:lnTo>
                      <a:lnTo>
                        <a:pt x="969" y="1470"/>
                      </a:lnTo>
                      <a:lnTo>
                        <a:pt x="946" y="1481"/>
                      </a:lnTo>
                      <a:lnTo>
                        <a:pt x="922" y="1492"/>
                      </a:lnTo>
                      <a:lnTo>
                        <a:pt x="899" y="1503"/>
                      </a:lnTo>
                      <a:lnTo>
                        <a:pt x="875" y="1513"/>
                      </a:lnTo>
                      <a:lnTo>
                        <a:pt x="852" y="1523"/>
                      </a:lnTo>
                      <a:lnTo>
                        <a:pt x="829" y="1534"/>
                      </a:lnTo>
                      <a:lnTo>
                        <a:pt x="807" y="1543"/>
                      </a:lnTo>
                      <a:lnTo>
                        <a:pt x="784" y="1553"/>
                      </a:lnTo>
                      <a:lnTo>
                        <a:pt x="761" y="1562"/>
                      </a:lnTo>
                      <a:lnTo>
                        <a:pt x="740" y="1572"/>
                      </a:lnTo>
                      <a:lnTo>
                        <a:pt x="718" y="1581"/>
                      </a:lnTo>
                      <a:lnTo>
                        <a:pt x="696" y="1589"/>
                      </a:lnTo>
                      <a:lnTo>
                        <a:pt x="674" y="1598"/>
                      </a:lnTo>
                      <a:lnTo>
                        <a:pt x="654" y="1606"/>
                      </a:lnTo>
                      <a:lnTo>
                        <a:pt x="632" y="1615"/>
                      </a:lnTo>
                      <a:lnTo>
                        <a:pt x="611" y="1622"/>
                      </a:lnTo>
                      <a:lnTo>
                        <a:pt x="591" y="1630"/>
                      </a:lnTo>
                      <a:lnTo>
                        <a:pt x="570" y="1637"/>
                      </a:lnTo>
                      <a:lnTo>
                        <a:pt x="550" y="1645"/>
                      </a:lnTo>
                      <a:lnTo>
                        <a:pt x="531" y="1652"/>
                      </a:lnTo>
                      <a:lnTo>
                        <a:pt x="512" y="1658"/>
                      </a:lnTo>
                      <a:lnTo>
                        <a:pt x="493" y="1665"/>
                      </a:lnTo>
                      <a:lnTo>
                        <a:pt x="473" y="1671"/>
                      </a:lnTo>
                      <a:lnTo>
                        <a:pt x="455" y="1678"/>
                      </a:lnTo>
                      <a:lnTo>
                        <a:pt x="436" y="1683"/>
                      </a:lnTo>
                      <a:lnTo>
                        <a:pt x="419" y="1688"/>
                      </a:lnTo>
                      <a:lnTo>
                        <a:pt x="401" y="1694"/>
                      </a:lnTo>
                      <a:lnTo>
                        <a:pt x="384" y="1699"/>
                      </a:lnTo>
                      <a:lnTo>
                        <a:pt x="367" y="1703"/>
                      </a:lnTo>
                      <a:lnTo>
                        <a:pt x="350" y="1709"/>
                      </a:lnTo>
                      <a:lnTo>
                        <a:pt x="334" y="1713"/>
                      </a:lnTo>
                      <a:lnTo>
                        <a:pt x="318" y="1716"/>
                      </a:lnTo>
                      <a:lnTo>
                        <a:pt x="302" y="1720"/>
                      </a:lnTo>
                      <a:lnTo>
                        <a:pt x="287" y="1724"/>
                      </a:lnTo>
                      <a:lnTo>
                        <a:pt x="272" y="1727"/>
                      </a:lnTo>
                      <a:lnTo>
                        <a:pt x="257" y="1730"/>
                      </a:lnTo>
                      <a:lnTo>
                        <a:pt x="243" y="1733"/>
                      </a:lnTo>
                      <a:lnTo>
                        <a:pt x="229" y="1735"/>
                      </a:lnTo>
                      <a:lnTo>
                        <a:pt x="215" y="1737"/>
                      </a:lnTo>
                      <a:lnTo>
                        <a:pt x="203" y="1740"/>
                      </a:lnTo>
                      <a:lnTo>
                        <a:pt x="190" y="1741"/>
                      </a:lnTo>
                      <a:lnTo>
                        <a:pt x="178" y="1743"/>
                      </a:lnTo>
                      <a:lnTo>
                        <a:pt x="165" y="1744"/>
                      </a:lnTo>
                      <a:lnTo>
                        <a:pt x="155" y="1744"/>
                      </a:lnTo>
                      <a:lnTo>
                        <a:pt x="143" y="1745"/>
                      </a:lnTo>
                      <a:lnTo>
                        <a:pt x="132" y="1745"/>
                      </a:lnTo>
                      <a:lnTo>
                        <a:pt x="121" y="1745"/>
                      </a:lnTo>
                      <a:lnTo>
                        <a:pt x="112" y="1745"/>
                      </a:lnTo>
                      <a:lnTo>
                        <a:pt x="102" y="1745"/>
                      </a:lnTo>
                      <a:lnTo>
                        <a:pt x="93" y="1744"/>
                      </a:lnTo>
                      <a:lnTo>
                        <a:pt x="84" y="1743"/>
                      </a:lnTo>
                      <a:lnTo>
                        <a:pt x="76" y="1742"/>
                      </a:lnTo>
                      <a:lnTo>
                        <a:pt x="68" y="1740"/>
                      </a:lnTo>
                      <a:lnTo>
                        <a:pt x="61" y="1738"/>
                      </a:lnTo>
                      <a:lnTo>
                        <a:pt x="53" y="1736"/>
                      </a:lnTo>
                      <a:lnTo>
                        <a:pt x="47" y="1733"/>
                      </a:lnTo>
                      <a:lnTo>
                        <a:pt x="40" y="1731"/>
                      </a:lnTo>
                      <a:lnTo>
                        <a:pt x="35" y="1728"/>
                      </a:lnTo>
                      <a:lnTo>
                        <a:pt x="30" y="1725"/>
                      </a:lnTo>
                      <a:lnTo>
                        <a:pt x="24" y="1721"/>
                      </a:lnTo>
                      <a:lnTo>
                        <a:pt x="20" y="1718"/>
                      </a:lnTo>
                      <a:lnTo>
                        <a:pt x="16" y="1714"/>
                      </a:lnTo>
                      <a:lnTo>
                        <a:pt x="13" y="1710"/>
                      </a:lnTo>
                      <a:lnTo>
                        <a:pt x="10" y="1705"/>
                      </a:lnTo>
                      <a:lnTo>
                        <a:pt x="7" y="1700"/>
                      </a:lnTo>
                      <a:lnTo>
                        <a:pt x="4" y="1696"/>
                      </a:lnTo>
                      <a:lnTo>
                        <a:pt x="3" y="1690"/>
                      </a:lnTo>
                      <a:lnTo>
                        <a:pt x="1" y="1685"/>
                      </a:lnTo>
                      <a:lnTo>
                        <a:pt x="1" y="1680"/>
                      </a:lnTo>
                      <a:lnTo>
                        <a:pt x="0" y="1673"/>
                      </a:lnTo>
                      <a:lnTo>
                        <a:pt x="0" y="1667"/>
                      </a:lnTo>
                      <a:lnTo>
                        <a:pt x="0" y="1661"/>
                      </a:lnTo>
                      <a:lnTo>
                        <a:pt x="1" y="1654"/>
                      </a:lnTo>
                      <a:lnTo>
                        <a:pt x="2" y="1647"/>
                      </a:lnTo>
                      <a:lnTo>
                        <a:pt x="4" y="1640"/>
                      </a:lnTo>
                      <a:lnTo>
                        <a:pt x="6" y="1633"/>
                      </a:lnTo>
                      <a:lnTo>
                        <a:pt x="8" y="1625"/>
                      </a:lnTo>
                      <a:lnTo>
                        <a:pt x="12" y="1617"/>
                      </a:lnTo>
                      <a:lnTo>
                        <a:pt x="16" y="1609"/>
                      </a:lnTo>
                      <a:lnTo>
                        <a:pt x="19" y="1601"/>
                      </a:lnTo>
                      <a:lnTo>
                        <a:pt x="23" y="1592"/>
                      </a:lnTo>
                      <a:lnTo>
                        <a:pt x="29" y="1584"/>
                      </a:lnTo>
                      <a:lnTo>
                        <a:pt x="34" y="1574"/>
                      </a:lnTo>
                      <a:lnTo>
                        <a:pt x="39" y="1566"/>
                      </a:lnTo>
                      <a:lnTo>
                        <a:pt x="46" y="1556"/>
                      </a:lnTo>
                      <a:lnTo>
                        <a:pt x="52" y="1547"/>
                      </a:lnTo>
                      <a:lnTo>
                        <a:pt x="59" y="1537"/>
                      </a:lnTo>
                      <a:lnTo>
                        <a:pt x="66" y="1526"/>
                      </a:lnTo>
                      <a:lnTo>
                        <a:pt x="73" y="1517"/>
                      </a:lnTo>
                      <a:lnTo>
                        <a:pt x="82" y="1506"/>
                      </a:lnTo>
                      <a:lnTo>
                        <a:pt x="91" y="1495"/>
                      </a:lnTo>
                      <a:lnTo>
                        <a:pt x="100" y="1485"/>
                      </a:lnTo>
                      <a:lnTo>
                        <a:pt x="109" y="1474"/>
                      </a:lnTo>
                      <a:lnTo>
                        <a:pt x="119" y="1462"/>
                      </a:lnTo>
                      <a:lnTo>
                        <a:pt x="129" y="1451"/>
                      </a:lnTo>
                      <a:lnTo>
                        <a:pt x="140" y="1440"/>
                      </a:lnTo>
                      <a:lnTo>
                        <a:pt x="151" y="1428"/>
                      </a:lnTo>
                      <a:lnTo>
                        <a:pt x="162" y="1416"/>
                      </a:lnTo>
                      <a:lnTo>
                        <a:pt x="174" y="1404"/>
                      </a:lnTo>
                      <a:lnTo>
                        <a:pt x="187" y="1392"/>
                      </a:lnTo>
                      <a:lnTo>
                        <a:pt x="199" y="1379"/>
                      </a:lnTo>
                      <a:lnTo>
                        <a:pt x="212" y="1367"/>
                      </a:lnTo>
                      <a:lnTo>
                        <a:pt x="225" y="1355"/>
                      </a:lnTo>
                      <a:lnTo>
                        <a:pt x="239" y="1342"/>
                      </a:lnTo>
                      <a:lnTo>
                        <a:pt x="254" y="1329"/>
                      </a:lnTo>
                      <a:lnTo>
                        <a:pt x="268" y="1315"/>
                      </a:lnTo>
                      <a:lnTo>
                        <a:pt x="282" y="1302"/>
                      </a:lnTo>
                      <a:lnTo>
                        <a:pt x="297" y="1288"/>
                      </a:lnTo>
                      <a:lnTo>
                        <a:pt x="313" y="1276"/>
                      </a:lnTo>
                      <a:lnTo>
                        <a:pt x="329" y="1262"/>
                      </a:lnTo>
                      <a:lnTo>
                        <a:pt x="345" y="1248"/>
                      </a:lnTo>
                      <a:lnTo>
                        <a:pt x="362" y="1234"/>
                      </a:lnTo>
                      <a:lnTo>
                        <a:pt x="378" y="1220"/>
                      </a:lnTo>
                      <a:lnTo>
                        <a:pt x="397" y="1206"/>
                      </a:lnTo>
                      <a:lnTo>
                        <a:pt x="414" y="1191"/>
                      </a:lnTo>
                      <a:lnTo>
                        <a:pt x="432" y="1178"/>
                      </a:lnTo>
                      <a:lnTo>
                        <a:pt x="450" y="1164"/>
                      </a:lnTo>
                      <a:lnTo>
                        <a:pt x="468" y="1149"/>
                      </a:lnTo>
                      <a:lnTo>
                        <a:pt x="487" y="1134"/>
                      </a:lnTo>
                      <a:lnTo>
                        <a:pt x="506" y="1120"/>
                      </a:lnTo>
                      <a:lnTo>
                        <a:pt x="526" y="1105"/>
                      </a:lnTo>
                      <a:lnTo>
                        <a:pt x="545" y="1090"/>
                      </a:lnTo>
                      <a:lnTo>
                        <a:pt x="565" y="1075"/>
                      </a:lnTo>
                      <a:lnTo>
                        <a:pt x="585" y="1060"/>
                      </a:lnTo>
                      <a:lnTo>
                        <a:pt x="606" y="1045"/>
                      </a:lnTo>
                      <a:lnTo>
                        <a:pt x="626" y="1030"/>
                      </a:lnTo>
                      <a:lnTo>
                        <a:pt x="647" y="1015"/>
                      </a:lnTo>
                      <a:lnTo>
                        <a:pt x="668" y="1000"/>
                      </a:lnTo>
                      <a:lnTo>
                        <a:pt x="690" y="986"/>
                      </a:lnTo>
                      <a:lnTo>
                        <a:pt x="711" y="971"/>
                      </a:lnTo>
                      <a:lnTo>
                        <a:pt x="734" y="955"/>
                      </a:lnTo>
                      <a:lnTo>
                        <a:pt x="756" y="940"/>
                      </a:lnTo>
                      <a:lnTo>
                        <a:pt x="778" y="925"/>
                      </a:lnTo>
                      <a:lnTo>
                        <a:pt x="801" y="909"/>
                      </a:lnTo>
                      <a:lnTo>
                        <a:pt x="823" y="894"/>
                      </a:lnTo>
                      <a:lnTo>
                        <a:pt x="847" y="879"/>
                      </a:lnTo>
                      <a:lnTo>
                        <a:pt x="869" y="864"/>
                      </a:lnTo>
                      <a:lnTo>
                        <a:pt x="892" y="848"/>
                      </a:lnTo>
                      <a:lnTo>
                        <a:pt x="916" y="833"/>
                      </a:lnTo>
                      <a:lnTo>
                        <a:pt x="939" y="818"/>
                      </a:lnTo>
                      <a:lnTo>
                        <a:pt x="963" y="802"/>
                      </a:lnTo>
                      <a:lnTo>
                        <a:pt x="987" y="787"/>
                      </a:lnTo>
                      <a:lnTo>
                        <a:pt x="1011" y="772"/>
                      </a:lnTo>
                      <a:lnTo>
                        <a:pt x="1035" y="757"/>
                      </a:lnTo>
                      <a:lnTo>
                        <a:pt x="1060" y="741"/>
                      </a:lnTo>
                      <a:lnTo>
                        <a:pt x="1084" y="726"/>
                      </a:lnTo>
                      <a:lnTo>
                        <a:pt x="1109" y="711"/>
                      </a:lnTo>
                      <a:lnTo>
                        <a:pt x="1133" y="697"/>
                      </a:lnTo>
                      <a:lnTo>
                        <a:pt x="1158" y="682"/>
                      </a:lnTo>
                      <a:lnTo>
                        <a:pt x="1182" y="667"/>
                      </a:lnTo>
                      <a:lnTo>
                        <a:pt x="1208" y="652"/>
                      </a:lnTo>
                      <a:lnTo>
                        <a:pt x="1233" y="637"/>
                      </a:lnTo>
                      <a:lnTo>
                        <a:pt x="1258" y="623"/>
                      </a:lnTo>
                      <a:lnTo>
                        <a:pt x="1283" y="608"/>
                      </a:lnTo>
                      <a:lnTo>
                        <a:pt x="1308" y="593"/>
                      </a:lnTo>
                      <a:lnTo>
                        <a:pt x="1333" y="579"/>
                      </a:lnTo>
                      <a:lnTo>
                        <a:pt x="1358" y="564"/>
                      </a:lnTo>
                      <a:lnTo>
                        <a:pt x="1384" y="550"/>
                      </a:lnTo>
                      <a:lnTo>
                        <a:pt x="1408" y="537"/>
                      </a:lnTo>
                      <a:lnTo>
                        <a:pt x="1434" y="523"/>
                      </a:lnTo>
                      <a:lnTo>
                        <a:pt x="1460" y="509"/>
                      </a:lnTo>
                      <a:lnTo>
                        <a:pt x="1484" y="495"/>
                      </a:lnTo>
                      <a:lnTo>
                        <a:pt x="1510" y="481"/>
                      </a:lnTo>
                      <a:lnTo>
                        <a:pt x="1535" y="467"/>
                      </a:lnTo>
                      <a:lnTo>
                        <a:pt x="1560" y="453"/>
                      </a:lnTo>
                      <a:lnTo>
                        <a:pt x="1585" y="441"/>
                      </a:lnTo>
                      <a:lnTo>
                        <a:pt x="1610" y="428"/>
                      </a:lnTo>
                      <a:lnTo>
                        <a:pt x="1636" y="414"/>
                      </a:lnTo>
                      <a:lnTo>
                        <a:pt x="1660" y="401"/>
                      </a:lnTo>
                      <a:lnTo>
                        <a:pt x="1686" y="388"/>
                      </a:lnTo>
                      <a:lnTo>
                        <a:pt x="1710" y="376"/>
                      </a:lnTo>
                      <a:lnTo>
                        <a:pt x="1735" y="364"/>
                      </a:lnTo>
                      <a:lnTo>
                        <a:pt x="1760" y="351"/>
                      </a:lnTo>
                      <a:lnTo>
                        <a:pt x="1785" y="339"/>
                      </a:lnTo>
                      <a:lnTo>
                        <a:pt x="1809" y="326"/>
                      </a:lnTo>
                      <a:lnTo>
                        <a:pt x="1833" y="315"/>
                      </a:lnTo>
                      <a:lnTo>
                        <a:pt x="1857" y="303"/>
                      </a:lnTo>
                      <a:lnTo>
                        <a:pt x="1882" y="292"/>
                      </a:lnTo>
                      <a:lnTo>
                        <a:pt x="1905" y="281"/>
                      </a:lnTo>
                      <a:lnTo>
                        <a:pt x="1930" y="270"/>
                      </a:lnTo>
                      <a:lnTo>
                        <a:pt x="1953" y="258"/>
                      </a:lnTo>
                      <a:lnTo>
                        <a:pt x="1977" y="248"/>
                      </a:lnTo>
                      <a:lnTo>
                        <a:pt x="2000" y="237"/>
                      </a:lnTo>
                      <a:lnTo>
                        <a:pt x="2024" y="227"/>
                      </a:lnTo>
                      <a:lnTo>
                        <a:pt x="2046" y="217"/>
                      </a:lnTo>
                      <a:lnTo>
                        <a:pt x="2070" y="207"/>
                      </a:lnTo>
                      <a:lnTo>
                        <a:pt x="2092" y="196"/>
                      </a:lnTo>
                      <a:lnTo>
                        <a:pt x="2114" y="188"/>
                      </a:lnTo>
                      <a:lnTo>
                        <a:pt x="2137" y="178"/>
                      </a:lnTo>
                      <a:lnTo>
                        <a:pt x="2159" y="169"/>
                      </a:lnTo>
                      <a:lnTo>
                        <a:pt x="2180" y="160"/>
                      </a:lnTo>
                      <a:lnTo>
                        <a:pt x="2203" y="152"/>
                      </a:lnTo>
                      <a:lnTo>
                        <a:pt x="2224" y="143"/>
                      </a:lnTo>
                      <a:lnTo>
                        <a:pt x="2244" y="134"/>
                      </a:lnTo>
                      <a:lnTo>
                        <a:pt x="2266" y="126"/>
                      </a:lnTo>
                      <a:lnTo>
                        <a:pt x="2286" y="118"/>
                      </a:lnTo>
                      <a:lnTo>
                        <a:pt x="2307" y="111"/>
                      </a:lnTo>
                      <a:lnTo>
                        <a:pt x="2327" y="104"/>
                      </a:lnTo>
                      <a:lnTo>
                        <a:pt x="2347" y="96"/>
                      </a:lnTo>
                      <a:lnTo>
                        <a:pt x="2366" y="90"/>
                      </a:lnTo>
                      <a:lnTo>
                        <a:pt x="2386" y="83"/>
                      </a:lnTo>
                      <a:lnTo>
                        <a:pt x="2404" y="77"/>
                      </a:lnTo>
                      <a:lnTo>
                        <a:pt x="2424" y="71"/>
                      </a:lnTo>
                      <a:lnTo>
                        <a:pt x="2442" y="64"/>
                      </a:lnTo>
                      <a:lnTo>
                        <a:pt x="2460" y="59"/>
                      </a:lnTo>
                      <a:lnTo>
                        <a:pt x="2478" y="53"/>
                      </a:lnTo>
                      <a:lnTo>
                        <a:pt x="2495" y="48"/>
                      </a:lnTo>
                      <a:lnTo>
                        <a:pt x="2512" y="44"/>
                      </a:lnTo>
                      <a:lnTo>
                        <a:pt x="2529" y="39"/>
                      </a:lnTo>
                      <a:lnTo>
                        <a:pt x="2546" y="34"/>
                      </a:lnTo>
                      <a:lnTo>
                        <a:pt x="2562" y="30"/>
                      </a:lnTo>
                      <a:lnTo>
                        <a:pt x="2578" y="27"/>
                      </a:lnTo>
                      <a:lnTo>
                        <a:pt x="2593" y="23"/>
                      </a:lnTo>
                      <a:lnTo>
                        <a:pt x="2608" y="19"/>
                      </a:lnTo>
                      <a:lnTo>
                        <a:pt x="2623" y="16"/>
                      </a:lnTo>
                      <a:lnTo>
                        <a:pt x="2638" y="14"/>
                      </a:lnTo>
                      <a:lnTo>
                        <a:pt x="2652" y="11"/>
                      </a:lnTo>
                      <a:lnTo>
                        <a:pt x="2666" y="9"/>
                      </a:lnTo>
                      <a:lnTo>
                        <a:pt x="2678" y="7"/>
                      </a:lnTo>
                      <a:lnTo>
                        <a:pt x="2691" y="4"/>
                      </a:lnTo>
                      <a:lnTo>
                        <a:pt x="2704" y="3"/>
                      </a:lnTo>
                      <a:lnTo>
                        <a:pt x="2716" y="2"/>
                      </a:lnTo>
                      <a:lnTo>
                        <a:pt x="2727" y="1"/>
                      </a:lnTo>
                      <a:lnTo>
                        <a:pt x="2739" y="0"/>
                      </a:lnTo>
                      <a:lnTo>
                        <a:pt x="2750" y="0"/>
                      </a:lnTo>
                      <a:lnTo>
                        <a:pt x="2761" y="0"/>
                      </a:lnTo>
                      <a:lnTo>
                        <a:pt x="2771" y="0"/>
                      </a:lnTo>
                      <a:lnTo>
                        <a:pt x="2781" y="0"/>
                      </a:lnTo>
                      <a:lnTo>
                        <a:pt x="2790" y="1"/>
                      </a:lnTo>
                      <a:lnTo>
                        <a:pt x="2799" y="2"/>
                      </a:lnTo>
                      <a:lnTo>
                        <a:pt x="2807" y="3"/>
                      </a:lnTo>
                      <a:lnTo>
                        <a:pt x="2815" y="4"/>
                      </a:lnTo>
                      <a:lnTo>
                        <a:pt x="2823" y="7"/>
                      </a:lnTo>
                      <a:lnTo>
                        <a:pt x="2830" y="8"/>
                      </a:lnTo>
                      <a:lnTo>
                        <a:pt x="2837" y="10"/>
                      </a:lnTo>
                      <a:lnTo>
                        <a:pt x="2844" y="13"/>
                      </a:lnTo>
                      <a:lnTo>
                        <a:pt x="2849" y="15"/>
                      </a:lnTo>
                      <a:lnTo>
                        <a:pt x="2855" y="18"/>
                      </a:lnTo>
                      <a:lnTo>
                        <a:pt x="2860" y="21"/>
                      </a:lnTo>
                      <a:lnTo>
                        <a:pt x="2865" y="26"/>
                      </a:lnTo>
                      <a:lnTo>
                        <a:pt x="2869" y="29"/>
                      </a:lnTo>
                      <a:lnTo>
                        <a:pt x="2873" y="33"/>
                      </a:lnTo>
                      <a:lnTo>
                        <a:pt x="2877" y="37"/>
                      </a:lnTo>
                      <a:lnTo>
                        <a:pt x="2879" y="42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222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03210" name="Group 42"/>
              <p:cNvGrpSpPr>
                <a:grpSpLocks/>
              </p:cNvGrpSpPr>
              <p:nvPr/>
            </p:nvGrpSpPr>
            <p:grpSpPr bwMode="auto">
              <a:xfrm rot="16474028">
                <a:off x="884" y="229"/>
                <a:ext cx="552" cy="1766"/>
                <a:chOff x="1260" y="1581"/>
                <a:chExt cx="552" cy="1766"/>
              </a:xfrm>
            </p:grpSpPr>
            <p:sp>
              <p:nvSpPr>
                <p:cNvPr id="903211" name="Line 43"/>
                <p:cNvSpPr>
                  <a:spLocks noChangeShapeType="1"/>
                </p:cNvSpPr>
                <p:nvPr/>
              </p:nvSpPr>
              <p:spPr bwMode="auto">
                <a:xfrm>
                  <a:off x="1528" y="1581"/>
                  <a:ext cx="9" cy="1766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3212" name="Freeform 44"/>
                <p:cNvSpPr>
                  <a:spLocks/>
                </p:cNvSpPr>
                <p:nvPr/>
              </p:nvSpPr>
              <p:spPr bwMode="auto">
                <a:xfrm>
                  <a:off x="1260" y="3165"/>
                  <a:ext cx="552" cy="103"/>
                </a:xfrm>
                <a:custGeom>
                  <a:avLst/>
                  <a:gdLst>
                    <a:gd name="T0" fmla="*/ 3309 w 3315"/>
                    <a:gd name="T1" fmla="*/ 338 h 622"/>
                    <a:gd name="T2" fmla="*/ 3284 w 3315"/>
                    <a:gd name="T3" fmla="*/ 370 h 622"/>
                    <a:gd name="T4" fmla="*/ 3243 w 3315"/>
                    <a:gd name="T5" fmla="*/ 402 h 622"/>
                    <a:gd name="T6" fmla="*/ 3183 w 3315"/>
                    <a:gd name="T7" fmla="*/ 433 h 622"/>
                    <a:gd name="T8" fmla="*/ 3106 w 3315"/>
                    <a:gd name="T9" fmla="*/ 462 h 622"/>
                    <a:gd name="T10" fmla="*/ 3013 w 3315"/>
                    <a:gd name="T11" fmla="*/ 490 h 622"/>
                    <a:gd name="T12" fmla="*/ 2907 w 3315"/>
                    <a:gd name="T13" fmla="*/ 515 h 622"/>
                    <a:gd name="T14" fmla="*/ 2785 w 3315"/>
                    <a:gd name="T15" fmla="*/ 539 h 622"/>
                    <a:gd name="T16" fmla="*/ 2652 w 3315"/>
                    <a:gd name="T17" fmla="*/ 560 h 622"/>
                    <a:gd name="T18" fmla="*/ 2507 w 3315"/>
                    <a:gd name="T19" fmla="*/ 578 h 622"/>
                    <a:gd name="T20" fmla="*/ 2353 w 3315"/>
                    <a:gd name="T21" fmla="*/ 593 h 622"/>
                    <a:gd name="T22" fmla="*/ 2191 w 3315"/>
                    <a:gd name="T23" fmla="*/ 606 h 622"/>
                    <a:gd name="T24" fmla="*/ 2024 w 3315"/>
                    <a:gd name="T25" fmla="*/ 615 h 622"/>
                    <a:gd name="T26" fmla="*/ 1853 w 3315"/>
                    <a:gd name="T27" fmla="*/ 620 h 622"/>
                    <a:gd name="T28" fmla="*/ 1679 w 3315"/>
                    <a:gd name="T29" fmla="*/ 622 h 622"/>
                    <a:gd name="T30" fmla="*/ 1506 w 3315"/>
                    <a:gd name="T31" fmla="*/ 621 h 622"/>
                    <a:gd name="T32" fmla="*/ 1333 w 3315"/>
                    <a:gd name="T33" fmla="*/ 617 h 622"/>
                    <a:gd name="T34" fmla="*/ 1164 w 3315"/>
                    <a:gd name="T35" fmla="*/ 608 h 622"/>
                    <a:gd name="T36" fmla="*/ 1001 w 3315"/>
                    <a:gd name="T37" fmla="*/ 596 h 622"/>
                    <a:gd name="T38" fmla="*/ 846 w 3315"/>
                    <a:gd name="T39" fmla="*/ 583 h 622"/>
                    <a:gd name="T40" fmla="*/ 698 w 3315"/>
                    <a:gd name="T41" fmla="*/ 564 h 622"/>
                    <a:gd name="T42" fmla="*/ 562 w 3315"/>
                    <a:gd name="T43" fmla="*/ 544 h 622"/>
                    <a:gd name="T44" fmla="*/ 437 w 3315"/>
                    <a:gd name="T45" fmla="*/ 522 h 622"/>
                    <a:gd name="T46" fmla="*/ 326 w 3315"/>
                    <a:gd name="T47" fmla="*/ 497 h 622"/>
                    <a:gd name="T48" fmla="*/ 230 w 3315"/>
                    <a:gd name="T49" fmla="*/ 470 h 622"/>
                    <a:gd name="T50" fmla="*/ 149 w 3315"/>
                    <a:gd name="T51" fmla="*/ 441 h 622"/>
                    <a:gd name="T52" fmla="*/ 85 w 3315"/>
                    <a:gd name="T53" fmla="*/ 410 h 622"/>
                    <a:gd name="T54" fmla="*/ 39 w 3315"/>
                    <a:gd name="T55" fmla="*/ 379 h 622"/>
                    <a:gd name="T56" fmla="*/ 11 w 3315"/>
                    <a:gd name="T57" fmla="*/ 347 h 622"/>
                    <a:gd name="T58" fmla="*/ 0 w 3315"/>
                    <a:gd name="T59" fmla="*/ 314 h 622"/>
                    <a:gd name="T60" fmla="*/ 8 w 3315"/>
                    <a:gd name="T61" fmla="*/ 282 h 622"/>
                    <a:gd name="T62" fmla="*/ 33 w 3315"/>
                    <a:gd name="T63" fmla="*/ 249 h 622"/>
                    <a:gd name="T64" fmla="*/ 77 w 3315"/>
                    <a:gd name="T65" fmla="*/ 218 h 622"/>
                    <a:gd name="T66" fmla="*/ 138 w 3315"/>
                    <a:gd name="T67" fmla="*/ 187 h 622"/>
                    <a:gd name="T68" fmla="*/ 215 w 3315"/>
                    <a:gd name="T69" fmla="*/ 158 h 622"/>
                    <a:gd name="T70" fmla="*/ 309 w 3315"/>
                    <a:gd name="T71" fmla="*/ 130 h 622"/>
                    <a:gd name="T72" fmla="*/ 418 w 3315"/>
                    <a:gd name="T73" fmla="*/ 105 h 622"/>
                    <a:gd name="T74" fmla="*/ 541 w 3315"/>
                    <a:gd name="T75" fmla="*/ 81 h 622"/>
                    <a:gd name="T76" fmla="*/ 675 w 3315"/>
                    <a:gd name="T77" fmla="*/ 61 h 622"/>
                    <a:gd name="T78" fmla="*/ 820 w 3315"/>
                    <a:gd name="T79" fmla="*/ 43 h 622"/>
                    <a:gd name="T80" fmla="*/ 975 w 3315"/>
                    <a:gd name="T81" fmla="*/ 28 h 622"/>
                    <a:gd name="T82" fmla="*/ 1137 w 3315"/>
                    <a:gd name="T83" fmla="*/ 16 h 622"/>
                    <a:gd name="T84" fmla="*/ 1304 w 3315"/>
                    <a:gd name="T85" fmla="*/ 8 h 622"/>
                    <a:gd name="T86" fmla="*/ 1477 w 3315"/>
                    <a:gd name="T87" fmla="*/ 2 h 622"/>
                    <a:gd name="T88" fmla="*/ 1650 w 3315"/>
                    <a:gd name="T89" fmla="*/ 0 h 622"/>
                    <a:gd name="T90" fmla="*/ 1823 w 3315"/>
                    <a:gd name="T91" fmla="*/ 2 h 622"/>
                    <a:gd name="T92" fmla="*/ 1996 w 3315"/>
                    <a:gd name="T93" fmla="*/ 7 h 622"/>
                    <a:gd name="T94" fmla="*/ 2165 w 3315"/>
                    <a:gd name="T95" fmla="*/ 15 h 622"/>
                    <a:gd name="T96" fmla="*/ 2327 w 3315"/>
                    <a:gd name="T97" fmla="*/ 27 h 622"/>
                    <a:gd name="T98" fmla="*/ 2482 w 3315"/>
                    <a:gd name="T99" fmla="*/ 42 h 622"/>
                    <a:gd name="T100" fmla="*/ 2628 w 3315"/>
                    <a:gd name="T101" fmla="*/ 59 h 622"/>
                    <a:gd name="T102" fmla="*/ 2764 w 3315"/>
                    <a:gd name="T103" fmla="*/ 80 h 622"/>
                    <a:gd name="T104" fmla="*/ 2888 w 3315"/>
                    <a:gd name="T105" fmla="*/ 103 h 622"/>
                    <a:gd name="T106" fmla="*/ 2997 w 3315"/>
                    <a:gd name="T107" fmla="*/ 128 h 622"/>
                    <a:gd name="T108" fmla="*/ 3092 w 3315"/>
                    <a:gd name="T109" fmla="*/ 156 h 622"/>
                    <a:gd name="T110" fmla="*/ 3171 w 3315"/>
                    <a:gd name="T111" fmla="*/ 185 h 622"/>
                    <a:gd name="T112" fmla="*/ 3234 w 3315"/>
                    <a:gd name="T113" fmla="*/ 215 h 622"/>
                    <a:gd name="T114" fmla="*/ 3279 w 3315"/>
                    <a:gd name="T115" fmla="*/ 247 h 622"/>
                    <a:gd name="T116" fmla="*/ 3307 w 3315"/>
                    <a:gd name="T117" fmla="*/ 279 h 622"/>
                    <a:gd name="T118" fmla="*/ 3315 w 3315"/>
                    <a:gd name="T119" fmla="*/ 312 h 6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315" h="622">
                      <a:moveTo>
                        <a:pt x="3315" y="312"/>
                      </a:moveTo>
                      <a:lnTo>
                        <a:pt x="3315" y="317"/>
                      </a:lnTo>
                      <a:lnTo>
                        <a:pt x="3314" y="322"/>
                      </a:lnTo>
                      <a:lnTo>
                        <a:pt x="3313" y="328"/>
                      </a:lnTo>
                      <a:lnTo>
                        <a:pt x="3311" y="333"/>
                      </a:lnTo>
                      <a:lnTo>
                        <a:pt x="3309" y="338"/>
                      </a:lnTo>
                      <a:lnTo>
                        <a:pt x="3307" y="344"/>
                      </a:lnTo>
                      <a:lnTo>
                        <a:pt x="3303" y="349"/>
                      </a:lnTo>
                      <a:lnTo>
                        <a:pt x="3299" y="354"/>
                      </a:lnTo>
                      <a:lnTo>
                        <a:pt x="3295" y="360"/>
                      </a:lnTo>
                      <a:lnTo>
                        <a:pt x="3290" y="365"/>
                      </a:lnTo>
                      <a:lnTo>
                        <a:pt x="3284" y="370"/>
                      </a:lnTo>
                      <a:lnTo>
                        <a:pt x="3279" y="376"/>
                      </a:lnTo>
                      <a:lnTo>
                        <a:pt x="3273" y="381"/>
                      </a:lnTo>
                      <a:lnTo>
                        <a:pt x="3266" y="386"/>
                      </a:lnTo>
                      <a:lnTo>
                        <a:pt x="3259" y="392"/>
                      </a:lnTo>
                      <a:lnTo>
                        <a:pt x="3251" y="397"/>
                      </a:lnTo>
                      <a:lnTo>
                        <a:pt x="3243" y="402"/>
                      </a:lnTo>
                      <a:lnTo>
                        <a:pt x="3234" y="408"/>
                      </a:lnTo>
                      <a:lnTo>
                        <a:pt x="3225" y="413"/>
                      </a:lnTo>
                      <a:lnTo>
                        <a:pt x="3215" y="418"/>
                      </a:lnTo>
                      <a:lnTo>
                        <a:pt x="3204" y="423"/>
                      </a:lnTo>
                      <a:lnTo>
                        <a:pt x="3194" y="428"/>
                      </a:lnTo>
                      <a:lnTo>
                        <a:pt x="3183" y="433"/>
                      </a:lnTo>
                      <a:lnTo>
                        <a:pt x="3171" y="439"/>
                      </a:lnTo>
                      <a:lnTo>
                        <a:pt x="3159" y="443"/>
                      </a:lnTo>
                      <a:lnTo>
                        <a:pt x="3147" y="448"/>
                      </a:lnTo>
                      <a:lnTo>
                        <a:pt x="3134" y="452"/>
                      </a:lnTo>
                      <a:lnTo>
                        <a:pt x="3120" y="458"/>
                      </a:lnTo>
                      <a:lnTo>
                        <a:pt x="3106" y="462"/>
                      </a:lnTo>
                      <a:lnTo>
                        <a:pt x="3092" y="467"/>
                      </a:lnTo>
                      <a:lnTo>
                        <a:pt x="3077" y="472"/>
                      </a:lnTo>
                      <a:lnTo>
                        <a:pt x="3062" y="477"/>
                      </a:lnTo>
                      <a:lnTo>
                        <a:pt x="3046" y="481"/>
                      </a:lnTo>
                      <a:lnTo>
                        <a:pt x="3030" y="486"/>
                      </a:lnTo>
                      <a:lnTo>
                        <a:pt x="3013" y="490"/>
                      </a:lnTo>
                      <a:lnTo>
                        <a:pt x="2997" y="494"/>
                      </a:lnTo>
                      <a:lnTo>
                        <a:pt x="2979" y="499"/>
                      </a:lnTo>
                      <a:lnTo>
                        <a:pt x="2962" y="504"/>
                      </a:lnTo>
                      <a:lnTo>
                        <a:pt x="2944" y="508"/>
                      </a:lnTo>
                      <a:lnTo>
                        <a:pt x="2925" y="512"/>
                      </a:lnTo>
                      <a:lnTo>
                        <a:pt x="2907" y="515"/>
                      </a:lnTo>
                      <a:lnTo>
                        <a:pt x="2888" y="520"/>
                      </a:lnTo>
                      <a:lnTo>
                        <a:pt x="2867" y="524"/>
                      </a:lnTo>
                      <a:lnTo>
                        <a:pt x="2847" y="528"/>
                      </a:lnTo>
                      <a:lnTo>
                        <a:pt x="2827" y="531"/>
                      </a:lnTo>
                      <a:lnTo>
                        <a:pt x="2807" y="536"/>
                      </a:lnTo>
                      <a:lnTo>
                        <a:pt x="2785" y="539"/>
                      </a:lnTo>
                      <a:lnTo>
                        <a:pt x="2764" y="543"/>
                      </a:lnTo>
                      <a:lnTo>
                        <a:pt x="2743" y="546"/>
                      </a:lnTo>
                      <a:lnTo>
                        <a:pt x="2720" y="550"/>
                      </a:lnTo>
                      <a:lnTo>
                        <a:pt x="2698" y="554"/>
                      </a:lnTo>
                      <a:lnTo>
                        <a:pt x="2674" y="557"/>
                      </a:lnTo>
                      <a:lnTo>
                        <a:pt x="2652" y="560"/>
                      </a:lnTo>
                      <a:lnTo>
                        <a:pt x="2628" y="563"/>
                      </a:lnTo>
                      <a:lnTo>
                        <a:pt x="2605" y="567"/>
                      </a:lnTo>
                      <a:lnTo>
                        <a:pt x="2580" y="570"/>
                      </a:lnTo>
                      <a:lnTo>
                        <a:pt x="2557" y="573"/>
                      </a:lnTo>
                      <a:lnTo>
                        <a:pt x="2532" y="575"/>
                      </a:lnTo>
                      <a:lnTo>
                        <a:pt x="2507" y="578"/>
                      </a:lnTo>
                      <a:lnTo>
                        <a:pt x="2482" y="582"/>
                      </a:lnTo>
                      <a:lnTo>
                        <a:pt x="2457" y="584"/>
                      </a:lnTo>
                      <a:lnTo>
                        <a:pt x="2431" y="586"/>
                      </a:lnTo>
                      <a:lnTo>
                        <a:pt x="2406" y="589"/>
                      </a:lnTo>
                      <a:lnTo>
                        <a:pt x="2380" y="591"/>
                      </a:lnTo>
                      <a:lnTo>
                        <a:pt x="2353" y="593"/>
                      </a:lnTo>
                      <a:lnTo>
                        <a:pt x="2327" y="595"/>
                      </a:lnTo>
                      <a:lnTo>
                        <a:pt x="2300" y="598"/>
                      </a:lnTo>
                      <a:lnTo>
                        <a:pt x="2273" y="600"/>
                      </a:lnTo>
                      <a:lnTo>
                        <a:pt x="2247" y="602"/>
                      </a:lnTo>
                      <a:lnTo>
                        <a:pt x="2219" y="604"/>
                      </a:lnTo>
                      <a:lnTo>
                        <a:pt x="2191" y="606"/>
                      </a:lnTo>
                      <a:lnTo>
                        <a:pt x="2165" y="607"/>
                      </a:lnTo>
                      <a:lnTo>
                        <a:pt x="2137" y="609"/>
                      </a:lnTo>
                      <a:lnTo>
                        <a:pt x="2109" y="610"/>
                      </a:lnTo>
                      <a:lnTo>
                        <a:pt x="2080" y="612"/>
                      </a:lnTo>
                      <a:lnTo>
                        <a:pt x="2053" y="614"/>
                      </a:lnTo>
                      <a:lnTo>
                        <a:pt x="2024" y="615"/>
                      </a:lnTo>
                      <a:lnTo>
                        <a:pt x="1996" y="616"/>
                      </a:lnTo>
                      <a:lnTo>
                        <a:pt x="1967" y="617"/>
                      </a:lnTo>
                      <a:lnTo>
                        <a:pt x="1939" y="618"/>
                      </a:lnTo>
                      <a:lnTo>
                        <a:pt x="1911" y="619"/>
                      </a:lnTo>
                      <a:lnTo>
                        <a:pt x="1882" y="620"/>
                      </a:lnTo>
                      <a:lnTo>
                        <a:pt x="1853" y="620"/>
                      </a:lnTo>
                      <a:lnTo>
                        <a:pt x="1824" y="621"/>
                      </a:lnTo>
                      <a:lnTo>
                        <a:pt x="1795" y="621"/>
                      </a:lnTo>
                      <a:lnTo>
                        <a:pt x="1766" y="622"/>
                      </a:lnTo>
                      <a:lnTo>
                        <a:pt x="1737" y="622"/>
                      </a:lnTo>
                      <a:lnTo>
                        <a:pt x="1708" y="622"/>
                      </a:lnTo>
                      <a:lnTo>
                        <a:pt x="1679" y="622"/>
                      </a:lnTo>
                      <a:lnTo>
                        <a:pt x="1651" y="622"/>
                      </a:lnTo>
                      <a:lnTo>
                        <a:pt x="1621" y="622"/>
                      </a:lnTo>
                      <a:lnTo>
                        <a:pt x="1592" y="622"/>
                      </a:lnTo>
                      <a:lnTo>
                        <a:pt x="1563" y="622"/>
                      </a:lnTo>
                      <a:lnTo>
                        <a:pt x="1534" y="621"/>
                      </a:lnTo>
                      <a:lnTo>
                        <a:pt x="1506" y="621"/>
                      </a:lnTo>
                      <a:lnTo>
                        <a:pt x="1477" y="620"/>
                      </a:lnTo>
                      <a:lnTo>
                        <a:pt x="1448" y="620"/>
                      </a:lnTo>
                      <a:lnTo>
                        <a:pt x="1419" y="619"/>
                      </a:lnTo>
                      <a:lnTo>
                        <a:pt x="1390" y="618"/>
                      </a:lnTo>
                      <a:lnTo>
                        <a:pt x="1362" y="618"/>
                      </a:lnTo>
                      <a:lnTo>
                        <a:pt x="1333" y="617"/>
                      </a:lnTo>
                      <a:lnTo>
                        <a:pt x="1305" y="616"/>
                      </a:lnTo>
                      <a:lnTo>
                        <a:pt x="1276" y="614"/>
                      </a:lnTo>
                      <a:lnTo>
                        <a:pt x="1249" y="612"/>
                      </a:lnTo>
                      <a:lnTo>
                        <a:pt x="1220" y="611"/>
                      </a:lnTo>
                      <a:lnTo>
                        <a:pt x="1192" y="609"/>
                      </a:lnTo>
                      <a:lnTo>
                        <a:pt x="1164" y="608"/>
                      </a:lnTo>
                      <a:lnTo>
                        <a:pt x="1137" y="606"/>
                      </a:lnTo>
                      <a:lnTo>
                        <a:pt x="1109" y="605"/>
                      </a:lnTo>
                      <a:lnTo>
                        <a:pt x="1082" y="603"/>
                      </a:lnTo>
                      <a:lnTo>
                        <a:pt x="1055" y="601"/>
                      </a:lnTo>
                      <a:lnTo>
                        <a:pt x="1028" y="599"/>
                      </a:lnTo>
                      <a:lnTo>
                        <a:pt x="1001" y="596"/>
                      </a:lnTo>
                      <a:lnTo>
                        <a:pt x="975" y="594"/>
                      </a:lnTo>
                      <a:lnTo>
                        <a:pt x="948" y="592"/>
                      </a:lnTo>
                      <a:lnTo>
                        <a:pt x="922" y="590"/>
                      </a:lnTo>
                      <a:lnTo>
                        <a:pt x="897" y="588"/>
                      </a:lnTo>
                      <a:lnTo>
                        <a:pt x="871" y="585"/>
                      </a:lnTo>
                      <a:lnTo>
                        <a:pt x="846" y="583"/>
                      </a:lnTo>
                      <a:lnTo>
                        <a:pt x="820" y="579"/>
                      </a:lnTo>
                      <a:lnTo>
                        <a:pt x="796" y="577"/>
                      </a:lnTo>
                      <a:lnTo>
                        <a:pt x="771" y="574"/>
                      </a:lnTo>
                      <a:lnTo>
                        <a:pt x="746" y="571"/>
                      </a:lnTo>
                      <a:lnTo>
                        <a:pt x="722" y="568"/>
                      </a:lnTo>
                      <a:lnTo>
                        <a:pt x="698" y="564"/>
                      </a:lnTo>
                      <a:lnTo>
                        <a:pt x="675" y="561"/>
                      </a:lnTo>
                      <a:lnTo>
                        <a:pt x="652" y="558"/>
                      </a:lnTo>
                      <a:lnTo>
                        <a:pt x="628" y="555"/>
                      </a:lnTo>
                      <a:lnTo>
                        <a:pt x="606" y="552"/>
                      </a:lnTo>
                      <a:lnTo>
                        <a:pt x="583" y="548"/>
                      </a:lnTo>
                      <a:lnTo>
                        <a:pt x="562" y="544"/>
                      </a:lnTo>
                      <a:lnTo>
                        <a:pt x="541" y="541"/>
                      </a:lnTo>
                      <a:lnTo>
                        <a:pt x="519" y="538"/>
                      </a:lnTo>
                      <a:lnTo>
                        <a:pt x="498" y="534"/>
                      </a:lnTo>
                      <a:lnTo>
                        <a:pt x="478" y="529"/>
                      </a:lnTo>
                      <a:lnTo>
                        <a:pt x="457" y="526"/>
                      </a:lnTo>
                      <a:lnTo>
                        <a:pt x="437" y="522"/>
                      </a:lnTo>
                      <a:lnTo>
                        <a:pt x="418" y="518"/>
                      </a:lnTo>
                      <a:lnTo>
                        <a:pt x="399" y="513"/>
                      </a:lnTo>
                      <a:lnTo>
                        <a:pt x="380" y="510"/>
                      </a:lnTo>
                      <a:lnTo>
                        <a:pt x="362" y="506"/>
                      </a:lnTo>
                      <a:lnTo>
                        <a:pt x="344" y="502"/>
                      </a:lnTo>
                      <a:lnTo>
                        <a:pt x="326" y="497"/>
                      </a:lnTo>
                      <a:lnTo>
                        <a:pt x="309" y="492"/>
                      </a:lnTo>
                      <a:lnTo>
                        <a:pt x="292" y="488"/>
                      </a:lnTo>
                      <a:lnTo>
                        <a:pt x="276" y="483"/>
                      </a:lnTo>
                      <a:lnTo>
                        <a:pt x="260" y="479"/>
                      </a:lnTo>
                      <a:lnTo>
                        <a:pt x="245" y="474"/>
                      </a:lnTo>
                      <a:lnTo>
                        <a:pt x="230" y="470"/>
                      </a:lnTo>
                      <a:lnTo>
                        <a:pt x="215" y="465"/>
                      </a:lnTo>
                      <a:lnTo>
                        <a:pt x="202" y="460"/>
                      </a:lnTo>
                      <a:lnTo>
                        <a:pt x="188" y="456"/>
                      </a:lnTo>
                      <a:lnTo>
                        <a:pt x="175" y="450"/>
                      </a:lnTo>
                      <a:lnTo>
                        <a:pt x="162" y="446"/>
                      </a:lnTo>
                      <a:lnTo>
                        <a:pt x="149" y="441"/>
                      </a:lnTo>
                      <a:lnTo>
                        <a:pt x="138" y="435"/>
                      </a:lnTo>
                      <a:lnTo>
                        <a:pt x="126" y="431"/>
                      </a:lnTo>
                      <a:lnTo>
                        <a:pt x="115" y="426"/>
                      </a:lnTo>
                      <a:lnTo>
                        <a:pt x="105" y="420"/>
                      </a:lnTo>
                      <a:lnTo>
                        <a:pt x="95" y="415"/>
                      </a:lnTo>
                      <a:lnTo>
                        <a:pt x="85" y="410"/>
                      </a:lnTo>
                      <a:lnTo>
                        <a:pt x="77" y="406"/>
                      </a:lnTo>
                      <a:lnTo>
                        <a:pt x="68" y="400"/>
                      </a:lnTo>
                      <a:lnTo>
                        <a:pt x="60" y="395"/>
                      </a:lnTo>
                      <a:lnTo>
                        <a:pt x="52" y="390"/>
                      </a:lnTo>
                      <a:lnTo>
                        <a:pt x="46" y="384"/>
                      </a:lnTo>
                      <a:lnTo>
                        <a:pt x="39" y="379"/>
                      </a:lnTo>
                      <a:lnTo>
                        <a:pt x="33" y="374"/>
                      </a:lnTo>
                      <a:lnTo>
                        <a:pt x="28" y="368"/>
                      </a:lnTo>
                      <a:lnTo>
                        <a:pt x="22" y="363"/>
                      </a:lnTo>
                      <a:lnTo>
                        <a:pt x="18" y="358"/>
                      </a:lnTo>
                      <a:lnTo>
                        <a:pt x="14" y="352"/>
                      </a:lnTo>
                      <a:lnTo>
                        <a:pt x="11" y="347"/>
                      </a:lnTo>
                      <a:lnTo>
                        <a:pt x="8" y="342"/>
                      </a:lnTo>
                      <a:lnTo>
                        <a:pt x="4" y="336"/>
                      </a:lnTo>
                      <a:lnTo>
                        <a:pt x="2" y="331"/>
                      </a:lnTo>
                      <a:lnTo>
                        <a:pt x="1" y="325"/>
                      </a:lnTo>
                      <a:lnTo>
                        <a:pt x="0" y="319"/>
                      </a:lnTo>
                      <a:lnTo>
                        <a:pt x="0" y="314"/>
                      </a:lnTo>
                      <a:lnTo>
                        <a:pt x="0" y="309"/>
                      </a:lnTo>
                      <a:lnTo>
                        <a:pt x="0" y="303"/>
                      </a:lnTo>
                      <a:lnTo>
                        <a:pt x="1" y="298"/>
                      </a:lnTo>
                      <a:lnTo>
                        <a:pt x="2" y="293"/>
                      </a:lnTo>
                      <a:lnTo>
                        <a:pt x="4" y="287"/>
                      </a:lnTo>
                      <a:lnTo>
                        <a:pt x="8" y="282"/>
                      </a:lnTo>
                      <a:lnTo>
                        <a:pt x="11" y="277"/>
                      </a:lnTo>
                      <a:lnTo>
                        <a:pt x="14" y="271"/>
                      </a:lnTo>
                      <a:lnTo>
                        <a:pt x="18" y="265"/>
                      </a:lnTo>
                      <a:lnTo>
                        <a:pt x="22" y="259"/>
                      </a:lnTo>
                      <a:lnTo>
                        <a:pt x="28" y="254"/>
                      </a:lnTo>
                      <a:lnTo>
                        <a:pt x="33" y="249"/>
                      </a:lnTo>
                      <a:lnTo>
                        <a:pt x="39" y="243"/>
                      </a:lnTo>
                      <a:lnTo>
                        <a:pt x="46" y="238"/>
                      </a:lnTo>
                      <a:lnTo>
                        <a:pt x="52" y="233"/>
                      </a:lnTo>
                      <a:lnTo>
                        <a:pt x="60" y="229"/>
                      </a:lnTo>
                      <a:lnTo>
                        <a:pt x="68" y="223"/>
                      </a:lnTo>
                      <a:lnTo>
                        <a:pt x="77" y="218"/>
                      </a:lnTo>
                      <a:lnTo>
                        <a:pt x="85" y="213"/>
                      </a:lnTo>
                      <a:lnTo>
                        <a:pt x="95" y="207"/>
                      </a:lnTo>
                      <a:lnTo>
                        <a:pt x="105" y="202"/>
                      </a:lnTo>
                      <a:lnTo>
                        <a:pt x="115" y="198"/>
                      </a:lnTo>
                      <a:lnTo>
                        <a:pt x="126" y="192"/>
                      </a:lnTo>
                      <a:lnTo>
                        <a:pt x="138" y="187"/>
                      </a:lnTo>
                      <a:lnTo>
                        <a:pt x="149" y="182"/>
                      </a:lnTo>
                      <a:lnTo>
                        <a:pt x="162" y="177"/>
                      </a:lnTo>
                      <a:lnTo>
                        <a:pt x="175" y="172"/>
                      </a:lnTo>
                      <a:lnTo>
                        <a:pt x="188" y="168"/>
                      </a:lnTo>
                      <a:lnTo>
                        <a:pt x="202" y="162"/>
                      </a:lnTo>
                      <a:lnTo>
                        <a:pt x="215" y="158"/>
                      </a:lnTo>
                      <a:lnTo>
                        <a:pt x="230" y="153"/>
                      </a:lnTo>
                      <a:lnTo>
                        <a:pt x="245" y="149"/>
                      </a:lnTo>
                      <a:lnTo>
                        <a:pt x="260" y="144"/>
                      </a:lnTo>
                      <a:lnTo>
                        <a:pt x="276" y="139"/>
                      </a:lnTo>
                      <a:lnTo>
                        <a:pt x="292" y="135"/>
                      </a:lnTo>
                      <a:lnTo>
                        <a:pt x="309" y="130"/>
                      </a:lnTo>
                      <a:lnTo>
                        <a:pt x="326" y="126"/>
                      </a:lnTo>
                      <a:lnTo>
                        <a:pt x="343" y="122"/>
                      </a:lnTo>
                      <a:lnTo>
                        <a:pt x="362" y="118"/>
                      </a:lnTo>
                      <a:lnTo>
                        <a:pt x="380" y="113"/>
                      </a:lnTo>
                      <a:lnTo>
                        <a:pt x="399" y="109"/>
                      </a:lnTo>
                      <a:lnTo>
                        <a:pt x="418" y="105"/>
                      </a:lnTo>
                      <a:lnTo>
                        <a:pt x="437" y="101"/>
                      </a:lnTo>
                      <a:lnTo>
                        <a:pt x="457" y="97"/>
                      </a:lnTo>
                      <a:lnTo>
                        <a:pt x="478" y="93"/>
                      </a:lnTo>
                      <a:lnTo>
                        <a:pt x="498" y="89"/>
                      </a:lnTo>
                      <a:lnTo>
                        <a:pt x="519" y="86"/>
                      </a:lnTo>
                      <a:lnTo>
                        <a:pt x="541" y="81"/>
                      </a:lnTo>
                      <a:lnTo>
                        <a:pt x="562" y="78"/>
                      </a:lnTo>
                      <a:lnTo>
                        <a:pt x="583" y="75"/>
                      </a:lnTo>
                      <a:lnTo>
                        <a:pt x="606" y="71"/>
                      </a:lnTo>
                      <a:lnTo>
                        <a:pt x="628" y="67"/>
                      </a:lnTo>
                      <a:lnTo>
                        <a:pt x="652" y="64"/>
                      </a:lnTo>
                      <a:lnTo>
                        <a:pt x="675" y="61"/>
                      </a:lnTo>
                      <a:lnTo>
                        <a:pt x="698" y="58"/>
                      </a:lnTo>
                      <a:lnTo>
                        <a:pt x="722" y="55"/>
                      </a:lnTo>
                      <a:lnTo>
                        <a:pt x="746" y="51"/>
                      </a:lnTo>
                      <a:lnTo>
                        <a:pt x="771" y="48"/>
                      </a:lnTo>
                      <a:lnTo>
                        <a:pt x="796" y="46"/>
                      </a:lnTo>
                      <a:lnTo>
                        <a:pt x="820" y="43"/>
                      </a:lnTo>
                      <a:lnTo>
                        <a:pt x="846" y="41"/>
                      </a:lnTo>
                      <a:lnTo>
                        <a:pt x="870" y="38"/>
                      </a:lnTo>
                      <a:lnTo>
                        <a:pt x="897" y="36"/>
                      </a:lnTo>
                      <a:lnTo>
                        <a:pt x="922" y="32"/>
                      </a:lnTo>
                      <a:lnTo>
                        <a:pt x="948" y="30"/>
                      </a:lnTo>
                      <a:lnTo>
                        <a:pt x="975" y="28"/>
                      </a:lnTo>
                      <a:lnTo>
                        <a:pt x="1001" y="26"/>
                      </a:lnTo>
                      <a:lnTo>
                        <a:pt x="1028" y="24"/>
                      </a:lnTo>
                      <a:lnTo>
                        <a:pt x="1055" y="22"/>
                      </a:lnTo>
                      <a:lnTo>
                        <a:pt x="1082" y="20"/>
                      </a:lnTo>
                      <a:lnTo>
                        <a:pt x="1109" y="18"/>
                      </a:lnTo>
                      <a:lnTo>
                        <a:pt x="1137" y="16"/>
                      </a:lnTo>
                      <a:lnTo>
                        <a:pt x="1164" y="14"/>
                      </a:lnTo>
                      <a:lnTo>
                        <a:pt x="1192" y="13"/>
                      </a:lnTo>
                      <a:lnTo>
                        <a:pt x="1220" y="11"/>
                      </a:lnTo>
                      <a:lnTo>
                        <a:pt x="1249" y="10"/>
                      </a:lnTo>
                      <a:lnTo>
                        <a:pt x="1276" y="9"/>
                      </a:lnTo>
                      <a:lnTo>
                        <a:pt x="1304" y="8"/>
                      </a:lnTo>
                      <a:lnTo>
                        <a:pt x="1333" y="7"/>
                      </a:lnTo>
                      <a:lnTo>
                        <a:pt x="1362" y="6"/>
                      </a:lnTo>
                      <a:lnTo>
                        <a:pt x="1390" y="5"/>
                      </a:lnTo>
                      <a:lnTo>
                        <a:pt x="1419" y="4"/>
                      </a:lnTo>
                      <a:lnTo>
                        <a:pt x="1448" y="2"/>
                      </a:lnTo>
                      <a:lnTo>
                        <a:pt x="1477" y="2"/>
                      </a:lnTo>
                      <a:lnTo>
                        <a:pt x="1506" y="1"/>
                      </a:lnTo>
                      <a:lnTo>
                        <a:pt x="1534" y="1"/>
                      </a:lnTo>
                      <a:lnTo>
                        <a:pt x="1563" y="1"/>
                      </a:lnTo>
                      <a:lnTo>
                        <a:pt x="1592" y="0"/>
                      </a:lnTo>
                      <a:lnTo>
                        <a:pt x="1621" y="0"/>
                      </a:lnTo>
                      <a:lnTo>
                        <a:pt x="1650" y="0"/>
                      </a:lnTo>
                      <a:lnTo>
                        <a:pt x="1679" y="0"/>
                      </a:lnTo>
                      <a:lnTo>
                        <a:pt x="1708" y="0"/>
                      </a:lnTo>
                      <a:lnTo>
                        <a:pt x="1737" y="0"/>
                      </a:lnTo>
                      <a:lnTo>
                        <a:pt x="1766" y="1"/>
                      </a:lnTo>
                      <a:lnTo>
                        <a:pt x="1795" y="1"/>
                      </a:lnTo>
                      <a:lnTo>
                        <a:pt x="1823" y="2"/>
                      </a:lnTo>
                      <a:lnTo>
                        <a:pt x="1853" y="2"/>
                      </a:lnTo>
                      <a:lnTo>
                        <a:pt x="1882" y="4"/>
                      </a:lnTo>
                      <a:lnTo>
                        <a:pt x="1910" y="5"/>
                      </a:lnTo>
                      <a:lnTo>
                        <a:pt x="1939" y="5"/>
                      </a:lnTo>
                      <a:lnTo>
                        <a:pt x="1967" y="6"/>
                      </a:lnTo>
                      <a:lnTo>
                        <a:pt x="1996" y="7"/>
                      </a:lnTo>
                      <a:lnTo>
                        <a:pt x="2024" y="8"/>
                      </a:lnTo>
                      <a:lnTo>
                        <a:pt x="2053" y="10"/>
                      </a:lnTo>
                      <a:lnTo>
                        <a:pt x="2080" y="11"/>
                      </a:lnTo>
                      <a:lnTo>
                        <a:pt x="2108" y="12"/>
                      </a:lnTo>
                      <a:lnTo>
                        <a:pt x="2137" y="14"/>
                      </a:lnTo>
                      <a:lnTo>
                        <a:pt x="2165" y="15"/>
                      </a:lnTo>
                      <a:lnTo>
                        <a:pt x="2191" y="17"/>
                      </a:lnTo>
                      <a:lnTo>
                        <a:pt x="2219" y="18"/>
                      </a:lnTo>
                      <a:lnTo>
                        <a:pt x="2247" y="21"/>
                      </a:lnTo>
                      <a:lnTo>
                        <a:pt x="2273" y="23"/>
                      </a:lnTo>
                      <a:lnTo>
                        <a:pt x="2300" y="25"/>
                      </a:lnTo>
                      <a:lnTo>
                        <a:pt x="2327" y="27"/>
                      </a:lnTo>
                      <a:lnTo>
                        <a:pt x="2353" y="29"/>
                      </a:lnTo>
                      <a:lnTo>
                        <a:pt x="2380" y="31"/>
                      </a:lnTo>
                      <a:lnTo>
                        <a:pt x="2406" y="34"/>
                      </a:lnTo>
                      <a:lnTo>
                        <a:pt x="2431" y="37"/>
                      </a:lnTo>
                      <a:lnTo>
                        <a:pt x="2457" y="39"/>
                      </a:lnTo>
                      <a:lnTo>
                        <a:pt x="2482" y="42"/>
                      </a:lnTo>
                      <a:lnTo>
                        <a:pt x="2507" y="44"/>
                      </a:lnTo>
                      <a:lnTo>
                        <a:pt x="2532" y="47"/>
                      </a:lnTo>
                      <a:lnTo>
                        <a:pt x="2557" y="50"/>
                      </a:lnTo>
                      <a:lnTo>
                        <a:pt x="2580" y="54"/>
                      </a:lnTo>
                      <a:lnTo>
                        <a:pt x="2605" y="56"/>
                      </a:lnTo>
                      <a:lnTo>
                        <a:pt x="2628" y="59"/>
                      </a:lnTo>
                      <a:lnTo>
                        <a:pt x="2652" y="62"/>
                      </a:lnTo>
                      <a:lnTo>
                        <a:pt x="2674" y="65"/>
                      </a:lnTo>
                      <a:lnTo>
                        <a:pt x="2698" y="70"/>
                      </a:lnTo>
                      <a:lnTo>
                        <a:pt x="2720" y="73"/>
                      </a:lnTo>
                      <a:lnTo>
                        <a:pt x="2743" y="76"/>
                      </a:lnTo>
                      <a:lnTo>
                        <a:pt x="2764" y="80"/>
                      </a:lnTo>
                      <a:lnTo>
                        <a:pt x="2785" y="83"/>
                      </a:lnTo>
                      <a:lnTo>
                        <a:pt x="2807" y="88"/>
                      </a:lnTo>
                      <a:lnTo>
                        <a:pt x="2827" y="91"/>
                      </a:lnTo>
                      <a:lnTo>
                        <a:pt x="2847" y="95"/>
                      </a:lnTo>
                      <a:lnTo>
                        <a:pt x="2867" y="98"/>
                      </a:lnTo>
                      <a:lnTo>
                        <a:pt x="2888" y="103"/>
                      </a:lnTo>
                      <a:lnTo>
                        <a:pt x="2907" y="107"/>
                      </a:lnTo>
                      <a:lnTo>
                        <a:pt x="2925" y="111"/>
                      </a:lnTo>
                      <a:lnTo>
                        <a:pt x="2944" y="115"/>
                      </a:lnTo>
                      <a:lnTo>
                        <a:pt x="2962" y="120"/>
                      </a:lnTo>
                      <a:lnTo>
                        <a:pt x="2979" y="124"/>
                      </a:lnTo>
                      <a:lnTo>
                        <a:pt x="2997" y="128"/>
                      </a:lnTo>
                      <a:lnTo>
                        <a:pt x="3013" y="133"/>
                      </a:lnTo>
                      <a:lnTo>
                        <a:pt x="3030" y="137"/>
                      </a:lnTo>
                      <a:lnTo>
                        <a:pt x="3046" y="141"/>
                      </a:lnTo>
                      <a:lnTo>
                        <a:pt x="3062" y="146"/>
                      </a:lnTo>
                      <a:lnTo>
                        <a:pt x="3077" y="151"/>
                      </a:lnTo>
                      <a:lnTo>
                        <a:pt x="3092" y="156"/>
                      </a:lnTo>
                      <a:lnTo>
                        <a:pt x="3106" y="160"/>
                      </a:lnTo>
                      <a:lnTo>
                        <a:pt x="3120" y="165"/>
                      </a:lnTo>
                      <a:lnTo>
                        <a:pt x="3134" y="170"/>
                      </a:lnTo>
                      <a:lnTo>
                        <a:pt x="3147" y="175"/>
                      </a:lnTo>
                      <a:lnTo>
                        <a:pt x="3159" y="179"/>
                      </a:lnTo>
                      <a:lnTo>
                        <a:pt x="3171" y="185"/>
                      </a:lnTo>
                      <a:lnTo>
                        <a:pt x="3183" y="189"/>
                      </a:lnTo>
                      <a:lnTo>
                        <a:pt x="3194" y="194"/>
                      </a:lnTo>
                      <a:lnTo>
                        <a:pt x="3204" y="200"/>
                      </a:lnTo>
                      <a:lnTo>
                        <a:pt x="3215" y="205"/>
                      </a:lnTo>
                      <a:lnTo>
                        <a:pt x="3225" y="209"/>
                      </a:lnTo>
                      <a:lnTo>
                        <a:pt x="3234" y="215"/>
                      </a:lnTo>
                      <a:lnTo>
                        <a:pt x="3243" y="220"/>
                      </a:lnTo>
                      <a:lnTo>
                        <a:pt x="3251" y="225"/>
                      </a:lnTo>
                      <a:lnTo>
                        <a:pt x="3259" y="231"/>
                      </a:lnTo>
                      <a:lnTo>
                        <a:pt x="3266" y="236"/>
                      </a:lnTo>
                      <a:lnTo>
                        <a:pt x="3273" y="241"/>
                      </a:lnTo>
                      <a:lnTo>
                        <a:pt x="3279" y="247"/>
                      </a:lnTo>
                      <a:lnTo>
                        <a:pt x="3284" y="252"/>
                      </a:lnTo>
                      <a:lnTo>
                        <a:pt x="3290" y="257"/>
                      </a:lnTo>
                      <a:lnTo>
                        <a:pt x="3295" y="263"/>
                      </a:lnTo>
                      <a:lnTo>
                        <a:pt x="3299" y="268"/>
                      </a:lnTo>
                      <a:lnTo>
                        <a:pt x="3303" y="273"/>
                      </a:lnTo>
                      <a:lnTo>
                        <a:pt x="3307" y="279"/>
                      </a:lnTo>
                      <a:lnTo>
                        <a:pt x="3309" y="284"/>
                      </a:lnTo>
                      <a:lnTo>
                        <a:pt x="3311" y="289"/>
                      </a:lnTo>
                      <a:lnTo>
                        <a:pt x="3313" y="295"/>
                      </a:lnTo>
                      <a:lnTo>
                        <a:pt x="3314" y="300"/>
                      </a:lnTo>
                      <a:lnTo>
                        <a:pt x="3315" y="306"/>
                      </a:lnTo>
                      <a:lnTo>
                        <a:pt x="3315" y="312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222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03220" name="Oval 52"/>
            <p:cNvSpPr>
              <a:spLocks noChangeArrowheads="1"/>
            </p:cNvSpPr>
            <p:nvPr/>
          </p:nvSpPr>
          <p:spPr bwMode="auto">
            <a:xfrm>
              <a:off x="3480" y="1148"/>
              <a:ext cx="104" cy="1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3221" name="Rectangle 53"/>
            <p:cNvSpPr>
              <a:spLocks noChangeArrowheads="1"/>
            </p:cNvSpPr>
            <p:nvPr/>
          </p:nvSpPr>
          <p:spPr bwMode="auto">
            <a:xfrm>
              <a:off x="3009" y="1101"/>
              <a:ext cx="353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</a:rPr>
                <a:t>ICC</a:t>
              </a:r>
              <a:endParaRPr lang="en-US" altLang="en-US" sz="2400"/>
            </a:p>
          </p:txBody>
        </p:sp>
      </p:grpSp>
      <p:sp>
        <p:nvSpPr>
          <p:cNvPr id="903223" name="Text Box 55"/>
          <p:cNvSpPr txBox="1">
            <a:spLocks noChangeArrowheads="1"/>
          </p:cNvSpPr>
          <p:nvPr/>
        </p:nvSpPr>
        <p:spPr bwMode="auto">
          <a:xfrm>
            <a:off x="406400" y="5435600"/>
            <a:ext cx="81661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2100" indent="-2921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0">
                <a:latin typeface="Verdana" pitchFamily="34" charset="0"/>
              </a:rPr>
              <a:t>For rolling motion to occur, each wheel has to move along its y-axis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90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90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90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22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F17A-C41E-40A1-9DD7-53F2D4E17B7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0013"/>
            <a:ext cx="8424863" cy="579437"/>
          </a:xfrm>
        </p:spPr>
        <p:txBody>
          <a:bodyPr/>
          <a:lstStyle/>
          <a:p>
            <a:r>
              <a:rPr lang="en-US" altLang="en-US" sz="3200"/>
              <a:t>Differential Drive</a:t>
            </a:r>
          </a:p>
        </p:txBody>
      </p:sp>
      <p:sp>
        <p:nvSpPr>
          <p:cNvPr id="902187" name="Line 43"/>
          <p:cNvSpPr>
            <a:spLocks noChangeShapeType="1"/>
          </p:cNvSpPr>
          <p:nvPr/>
        </p:nvSpPr>
        <p:spPr bwMode="auto">
          <a:xfrm>
            <a:off x="1214438" y="1858963"/>
            <a:ext cx="3043237" cy="36210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188" name="Freeform 44"/>
          <p:cNvSpPr>
            <a:spLocks/>
          </p:cNvSpPr>
          <p:nvPr/>
        </p:nvSpPr>
        <p:spPr bwMode="auto">
          <a:xfrm>
            <a:off x="3451225" y="3479800"/>
            <a:ext cx="85725" cy="423863"/>
          </a:xfrm>
          <a:custGeom>
            <a:avLst/>
            <a:gdLst>
              <a:gd name="T0" fmla="*/ 260 w 266"/>
              <a:gd name="T1" fmla="*/ 1331 h 1331"/>
              <a:gd name="T2" fmla="*/ 262 w 266"/>
              <a:gd name="T3" fmla="*/ 1285 h 1331"/>
              <a:gd name="T4" fmla="*/ 264 w 266"/>
              <a:gd name="T5" fmla="*/ 1240 h 1331"/>
              <a:gd name="T6" fmla="*/ 266 w 266"/>
              <a:gd name="T7" fmla="*/ 1194 h 1331"/>
              <a:gd name="T8" fmla="*/ 266 w 266"/>
              <a:gd name="T9" fmla="*/ 1148 h 1331"/>
              <a:gd name="T10" fmla="*/ 266 w 266"/>
              <a:gd name="T11" fmla="*/ 1102 h 1331"/>
              <a:gd name="T12" fmla="*/ 264 w 266"/>
              <a:gd name="T13" fmla="*/ 1056 h 1331"/>
              <a:gd name="T14" fmla="*/ 262 w 266"/>
              <a:gd name="T15" fmla="*/ 1011 h 1331"/>
              <a:gd name="T16" fmla="*/ 259 w 266"/>
              <a:gd name="T17" fmla="*/ 965 h 1331"/>
              <a:gd name="T18" fmla="*/ 255 w 266"/>
              <a:gd name="T19" fmla="*/ 920 h 1331"/>
              <a:gd name="T20" fmla="*/ 251 w 266"/>
              <a:gd name="T21" fmla="*/ 874 h 1331"/>
              <a:gd name="T22" fmla="*/ 246 w 266"/>
              <a:gd name="T23" fmla="*/ 829 h 1331"/>
              <a:gd name="T24" fmla="*/ 240 w 266"/>
              <a:gd name="T25" fmla="*/ 784 h 1331"/>
              <a:gd name="T26" fmla="*/ 232 w 266"/>
              <a:gd name="T27" fmla="*/ 739 h 1331"/>
              <a:gd name="T28" fmla="*/ 225 w 266"/>
              <a:gd name="T29" fmla="*/ 694 h 1331"/>
              <a:gd name="T30" fmla="*/ 217 w 266"/>
              <a:gd name="T31" fmla="*/ 648 h 1331"/>
              <a:gd name="T32" fmla="*/ 207 w 266"/>
              <a:gd name="T33" fmla="*/ 604 h 1331"/>
              <a:gd name="T34" fmla="*/ 198 w 266"/>
              <a:gd name="T35" fmla="*/ 559 h 1331"/>
              <a:gd name="T36" fmla="*/ 187 w 266"/>
              <a:gd name="T37" fmla="*/ 515 h 1331"/>
              <a:gd name="T38" fmla="*/ 175 w 266"/>
              <a:gd name="T39" fmla="*/ 470 h 1331"/>
              <a:gd name="T40" fmla="*/ 163 w 266"/>
              <a:gd name="T41" fmla="*/ 427 h 1331"/>
              <a:gd name="T42" fmla="*/ 150 w 266"/>
              <a:gd name="T43" fmla="*/ 382 h 1331"/>
              <a:gd name="T44" fmla="*/ 137 w 266"/>
              <a:gd name="T45" fmla="*/ 339 h 1331"/>
              <a:gd name="T46" fmla="*/ 123 w 266"/>
              <a:gd name="T47" fmla="*/ 295 h 1331"/>
              <a:gd name="T48" fmla="*/ 107 w 266"/>
              <a:gd name="T49" fmla="*/ 253 h 1331"/>
              <a:gd name="T50" fmla="*/ 90 w 266"/>
              <a:gd name="T51" fmla="*/ 209 h 1331"/>
              <a:gd name="T52" fmla="*/ 74 w 266"/>
              <a:gd name="T53" fmla="*/ 167 h 1331"/>
              <a:gd name="T54" fmla="*/ 56 w 266"/>
              <a:gd name="T55" fmla="*/ 126 h 1331"/>
              <a:gd name="T56" fmla="*/ 39 w 266"/>
              <a:gd name="T57" fmla="*/ 83 h 1331"/>
              <a:gd name="T58" fmla="*/ 20 w 266"/>
              <a:gd name="T59" fmla="*/ 42 h 1331"/>
              <a:gd name="T60" fmla="*/ 0 w 266"/>
              <a:gd name="T61" fmla="*/ 0 h 1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66" h="1331">
                <a:moveTo>
                  <a:pt x="260" y="1331"/>
                </a:moveTo>
                <a:lnTo>
                  <a:pt x="262" y="1285"/>
                </a:lnTo>
                <a:lnTo>
                  <a:pt x="264" y="1240"/>
                </a:lnTo>
                <a:lnTo>
                  <a:pt x="266" y="1194"/>
                </a:lnTo>
                <a:lnTo>
                  <a:pt x="266" y="1148"/>
                </a:lnTo>
                <a:lnTo>
                  <a:pt x="266" y="1102"/>
                </a:lnTo>
                <a:lnTo>
                  <a:pt x="264" y="1056"/>
                </a:lnTo>
                <a:lnTo>
                  <a:pt x="262" y="1011"/>
                </a:lnTo>
                <a:lnTo>
                  <a:pt x="259" y="965"/>
                </a:lnTo>
                <a:lnTo>
                  <a:pt x="255" y="920"/>
                </a:lnTo>
                <a:lnTo>
                  <a:pt x="251" y="874"/>
                </a:lnTo>
                <a:lnTo>
                  <a:pt x="246" y="829"/>
                </a:lnTo>
                <a:lnTo>
                  <a:pt x="240" y="784"/>
                </a:lnTo>
                <a:lnTo>
                  <a:pt x="232" y="739"/>
                </a:lnTo>
                <a:lnTo>
                  <a:pt x="225" y="694"/>
                </a:lnTo>
                <a:lnTo>
                  <a:pt x="217" y="648"/>
                </a:lnTo>
                <a:lnTo>
                  <a:pt x="207" y="604"/>
                </a:lnTo>
                <a:lnTo>
                  <a:pt x="198" y="559"/>
                </a:lnTo>
                <a:lnTo>
                  <a:pt x="187" y="515"/>
                </a:lnTo>
                <a:lnTo>
                  <a:pt x="175" y="470"/>
                </a:lnTo>
                <a:lnTo>
                  <a:pt x="163" y="427"/>
                </a:lnTo>
                <a:lnTo>
                  <a:pt x="150" y="382"/>
                </a:lnTo>
                <a:lnTo>
                  <a:pt x="137" y="339"/>
                </a:lnTo>
                <a:lnTo>
                  <a:pt x="123" y="295"/>
                </a:lnTo>
                <a:lnTo>
                  <a:pt x="107" y="253"/>
                </a:lnTo>
                <a:lnTo>
                  <a:pt x="90" y="209"/>
                </a:lnTo>
                <a:lnTo>
                  <a:pt x="74" y="167"/>
                </a:lnTo>
                <a:lnTo>
                  <a:pt x="56" y="126"/>
                </a:lnTo>
                <a:lnTo>
                  <a:pt x="39" y="83"/>
                </a:lnTo>
                <a:lnTo>
                  <a:pt x="20" y="42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189" name="Freeform 45"/>
          <p:cNvSpPr>
            <a:spLocks/>
          </p:cNvSpPr>
          <p:nvPr/>
        </p:nvSpPr>
        <p:spPr bwMode="auto">
          <a:xfrm>
            <a:off x="1443038" y="1724025"/>
            <a:ext cx="85725" cy="395288"/>
          </a:xfrm>
          <a:custGeom>
            <a:avLst/>
            <a:gdLst>
              <a:gd name="T0" fmla="*/ 0 w 273"/>
              <a:gd name="T1" fmla="*/ 1244 h 1244"/>
              <a:gd name="T2" fmla="*/ 14 w 273"/>
              <a:gd name="T3" fmla="*/ 1224 h 1244"/>
              <a:gd name="T4" fmla="*/ 28 w 273"/>
              <a:gd name="T5" fmla="*/ 1205 h 1244"/>
              <a:gd name="T6" fmla="*/ 42 w 273"/>
              <a:gd name="T7" fmla="*/ 1185 h 1244"/>
              <a:gd name="T8" fmla="*/ 54 w 273"/>
              <a:gd name="T9" fmla="*/ 1164 h 1244"/>
              <a:gd name="T10" fmla="*/ 68 w 273"/>
              <a:gd name="T11" fmla="*/ 1144 h 1244"/>
              <a:gd name="T12" fmla="*/ 80 w 273"/>
              <a:gd name="T13" fmla="*/ 1123 h 1244"/>
              <a:gd name="T14" fmla="*/ 92 w 273"/>
              <a:gd name="T15" fmla="*/ 1102 h 1244"/>
              <a:gd name="T16" fmla="*/ 104 w 273"/>
              <a:gd name="T17" fmla="*/ 1080 h 1244"/>
              <a:gd name="T18" fmla="*/ 115 w 273"/>
              <a:gd name="T19" fmla="*/ 1060 h 1244"/>
              <a:gd name="T20" fmla="*/ 127 w 273"/>
              <a:gd name="T21" fmla="*/ 1038 h 1244"/>
              <a:gd name="T22" fmla="*/ 137 w 273"/>
              <a:gd name="T23" fmla="*/ 1016 h 1244"/>
              <a:gd name="T24" fmla="*/ 147 w 273"/>
              <a:gd name="T25" fmla="*/ 993 h 1244"/>
              <a:gd name="T26" fmla="*/ 157 w 273"/>
              <a:gd name="T27" fmla="*/ 972 h 1244"/>
              <a:gd name="T28" fmla="*/ 166 w 273"/>
              <a:gd name="T29" fmla="*/ 949 h 1244"/>
              <a:gd name="T30" fmla="*/ 175 w 273"/>
              <a:gd name="T31" fmla="*/ 927 h 1244"/>
              <a:gd name="T32" fmla="*/ 185 w 273"/>
              <a:gd name="T33" fmla="*/ 904 h 1244"/>
              <a:gd name="T34" fmla="*/ 193 w 273"/>
              <a:gd name="T35" fmla="*/ 882 h 1244"/>
              <a:gd name="T36" fmla="*/ 200 w 273"/>
              <a:gd name="T37" fmla="*/ 859 h 1244"/>
              <a:gd name="T38" fmla="*/ 207 w 273"/>
              <a:gd name="T39" fmla="*/ 836 h 1244"/>
              <a:gd name="T40" fmla="*/ 215 w 273"/>
              <a:gd name="T41" fmla="*/ 812 h 1244"/>
              <a:gd name="T42" fmla="*/ 222 w 273"/>
              <a:gd name="T43" fmla="*/ 789 h 1244"/>
              <a:gd name="T44" fmla="*/ 228 w 273"/>
              <a:gd name="T45" fmla="*/ 766 h 1244"/>
              <a:gd name="T46" fmla="*/ 234 w 273"/>
              <a:gd name="T47" fmla="*/ 742 h 1244"/>
              <a:gd name="T48" fmla="*/ 240 w 273"/>
              <a:gd name="T49" fmla="*/ 719 h 1244"/>
              <a:gd name="T50" fmla="*/ 245 w 273"/>
              <a:gd name="T51" fmla="*/ 695 h 1244"/>
              <a:gd name="T52" fmla="*/ 249 w 273"/>
              <a:gd name="T53" fmla="*/ 671 h 1244"/>
              <a:gd name="T54" fmla="*/ 253 w 273"/>
              <a:gd name="T55" fmla="*/ 648 h 1244"/>
              <a:gd name="T56" fmla="*/ 257 w 273"/>
              <a:gd name="T57" fmla="*/ 623 h 1244"/>
              <a:gd name="T58" fmla="*/ 260 w 273"/>
              <a:gd name="T59" fmla="*/ 599 h 1244"/>
              <a:gd name="T60" fmla="*/ 263 w 273"/>
              <a:gd name="T61" fmla="*/ 575 h 1244"/>
              <a:gd name="T62" fmla="*/ 266 w 273"/>
              <a:gd name="T63" fmla="*/ 551 h 1244"/>
              <a:gd name="T64" fmla="*/ 269 w 273"/>
              <a:gd name="T65" fmla="*/ 526 h 1244"/>
              <a:gd name="T66" fmla="*/ 271 w 273"/>
              <a:gd name="T67" fmla="*/ 503 h 1244"/>
              <a:gd name="T68" fmla="*/ 272 w 273"/>
              <a:gd name="T69" fmla="*/ 479 h 1244"/>
              <a:gd name="T70" fmla="*/ 273 w 273"/>
              <a:gd name="T71" fmla="*/ 454 h 1244"/>
              <a:gd name="T72" fmla="*/ 273 w 273"/>
              <a:gd name="T73" fmla="*/ 430 h 1244"/>
              <a:gd name="T74" fmla="*/ 273 w 273"/>
              <a:gd name="T75" fmla="*/ 405 h 1244"/>
              <a:gd name="T76" fmla="*/ 273 w 273"/>
              <a:gd name="T77" fmla="*/ 382 h 1244"/>
              <a:gd name="T78" fmla="*/ 272 w 273"/>
              <a:gd name="T79" fmla="*/ 358 h 1244"/>
              <a:gd name="T80" fmla="*/ 271 w 273"/>
              <a:gd name="T81" fmla="*/ 333 h 1244"/>
              <a:gd name="T82" fmla="*/ 270 w 273"/>
              <a:gd name="T83" fmla="*/ 309 h 1244"/>
              <a:gd name="T84" fmla="*/ 268 w 273"/>
              <a:gd name="T85" fmla="*/ 285 h 1244"/>
              <a:gd name="T86" fmla="*/ 264 w 273"/>
              <a:gd name="T87" fmla="*/ 260 h 1244"/>
              <a:gd name="T88" fmla="*/ 262 w 273"/>
              <a:gd name="T89" fmla="*/ 237 h 1244"/>
              <a:gd name="T90" fmla="*/ 258 w 273"/>
              <a:gd name="T91" fmla="*/ 213 h 1244"/>
              <a:gd name="T92" fmla="*/ 255 w 273"/>
              <a:gd name="T93" fmla="*/ 189 h 1244"/>
              <a:gd name="T94" fmla="*/ 251 w 273"/>
              <a:gd name="T95" fmla="*/ 165 h 1244"/>
              <a:gd name="T96" fmla="*/ 247 w 273"/>
              <a:gd name="T97" fmla="*/ 141 h 1244"/>
              <a:gd name="T98" fmla="*/ 242 w 273"/>
              <a:gd name="T99" fmla="*/ 118 h 1244"/>
              <a:gd name="T100" fmla="*/ 236 w 273"/>
              <a:gd name="T101" fmla="*/ 94 h 1244"/>
              <a:gd name="T102" fmla="*/ 230 w 273"/>
              <a:gd name="T103" fmla="*/ 70 h 1244"/>
              <a:gd name="T104" fmla="*/ 224 w 273"/>
              <a:gd name="T105" fmla="*/ 46 h 1244"/>
              <a:gd name="T106" fmla="*/ 218 w 273"/>
              <a:gd name="T107" fmla="*/ 23 h 1244"/>
              <a:gd name="T108" fmla="*/ 211 w 273"/>
              <a:gd name="T109" fmla="*/ 0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73" h="1244">
                <a:moveTo>
                  <a:pt x="0" y="1244"/>
                </a:moveTo>
                <a:lnTo>
                  <a:pt x="14" y="1224"/>
                </a:lnTo>
                <a:lnTo>
                  <a:pt x="28" y="1205"/>
                </a:lnTo>
                <a:lnTo>
                  <a:pt x="42" y="1185"/>
                </a:lnTo>
                <a:lnTo>
                  <a:pt x="54" y="1164"/>
                </a:lnTo>
                <a:lnTo>
                  <a:pt x="68" y="1144"/>
                </a:lnTo>
                <a:lnTo>
                  <a:pt x="80" y="1123"/>
                </a:lnTo>
                <a:lnTo>
                  <a:pt x="92" y="1102"/>
                </a:lnTo>
                <a:lnTo>
                  <a:pt x="104" y="1080"/>
                </a:lnTo>
                <a:lnTo>
                  <a:pt x="115" y="1060"/>
                </a:lnTo>
                <a:lnTo>
                  <a:pt x="127" y="1038"/>
                </a:lnTo>
                <a:lnTo>
                  <a:pt x="137" y="1016"/>
                </a:lnTo>
                <a:lnTo>
                  <a:pt x="147" y="993"/>
                </a:lnTo>
                <a:lnTo>
                  <a:pt x="157" y="972"/>
                </a:lnTo>
                <a:lnTo>
                  <a:pt x="166" y="949"/>
                </a:lnTo>
                <a:lnTo>
                  <a:pt x="175" y="927"/>
                </a:lnTo>
                <a:lnTo>
                  <a:pt x="185" y="904"/>
                </a:lnTo>
                <a:lnTo>
                  <a:pt x="193" y="882"/>
                </a:lnTo>
                <a:lnTo>
                  <a:pt x="200" y="859"/>
                </a:lnTo>
                <a:lnTo>
                  <a:pt x="207" y="836"/>
                </a:lnTo>
                <a:lnTo>
                  <a:pt x="215" y="812"/>
                </a:lnTo>
                <a:lnTo>
                  <a:pt x="222" y="789"/>
                </a:lnTo>
                <a:lnTo>
                  <a:pt x="228" y="766"/>
                </a:lnTo>
                <a:lnTo>
                  <a:pt x="234" y="742"/>
                </a:lnTo>
                <a:lnTo>
                  <a:pt x="240" y="719"/>
                </a:lnTo>
                <a:lnTo>
                  <a:pt x="245" y="695"/>
                </a:lnTo>
                <a:lnTo>
                  <a:pt x="249" y="671"/>
                </a:lnTo>
                <a:lnTo>
                  <a:pt x="253" y="648"/>
                </a:lnTo>
                <a:lnTo>
                  <a:pt x="257" y="623"/>
                </a:lnTo>
                <a:lnTo>
                  <a:pt x="260" y="599"/>
                </a:lnTo>
                <a:lnTo>
                  <a:pt x="263" y="575"/>
                </a:lnTo>
                <a:lnTo>
                  <a:pt x="266" y="551"/>
                </a:lnTo>
                <a:lnTo>
                  <a:pt x="269" y="526"/>
                </a:lnTo>
                <a:lnTo>
                  <a:pt x="271" y="503"/>
                </a:lnTo>
                <a:lnTo>
                  <a:pt x="272" y="479"/>
                </a:lnTo>
                <a:lnTo>
                  <a:pt x="273" y="454"/>
                </a:lnTo>
                <a:lnTo>
                  <a:pt x="273" y="430"/>
                </a:lnTo>
                <a:lnTo>
                  <a:pt x="273" y="405"/>
                </a:lnTo>
                <a:lnTo>
                  <a:pt x="273" y="382"/>
                </a:lnTo>
                <a:lnTo>
                  <a:pt x="272" y="358"/>
                </a:lnTo>
                <a:lnTo>
                  <a:pt x="271" y="333"/>
                </a:lnTo>
                <a:lnTo>
                  <a:pt x="270" y="309"/>
                </a:lnTo>
                <a:lnTo>
                  <a:pt x="268" y="285"/>
                </a:lnTo>
                <a:lnTo>
                  <a:pt x="264" y="260"/>
                </a:lnTo>
                <a:lnTo>
                  <a:pt x="262" y="237"/>
                </a:lnTo>
                <a:lnTo>
                  <a:pt x="258" y="213"/>
                </a:lnTo>
                <a:lnTo>
                  <a:pt x="255" y="189"/>
                </a:lnTo>
                <a:lnTo>
                  <a:pt x="251" y="165"/>
                </a:lnTo>
                <a:lnTo>
                  <a:pt x="247" y="141"/>
                </a:lnTo>
                <a:lnTo>
                  <a:pt x="242" y="118"/>
                </a:lnTo>
                <a:lnTo>
                  <a:pt x="236" y="94"/>
                </a:lnTo>
                <a:lnTo>
                  <a:pt x="230" y="70"/>
                </a:lnTo>
                <a:lnTo>
                  <a:pt x="224" y="46"/>
                </a:lnTo>
                <a:lnTo>
                  <a:pt x="218" y="23"/>
                </a:lnTo>
                <a:lnTo>
                  <a:pt x="211" y="0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190" name="Freeform 46"/>
          <p:cNvSpPr>
            <a:spLocks/>
          </p:cNvSpPr>
          <p:nvPr/>
        </p:nvSpPr>
        <p:spPr bwMode="auto">
          <a:xfrm>
            <a:off x="1492250" y="1682750"/>
            <a:ext cx="41275" cy="68263"/>
          </a:xfrm>
          <a:custGeom>
            <a:avLst/>
            <a:gdLst>
              <a:gd name="T0" fmla="*/ 29 w 128"/>
              <a:gd name="T1" fmla="*/ 216 h 216"/>
              <a:gd name="T2" fmla="*/ 0 w 128"/>
              <a:gd name="T3" fmla="*/ 0 h 216"/>
              <a:gd name="T4" fmla="*/ 128 w 128"/>
              <a:gd name="T5" fmla="*/ 176 h 216"/>
              <a:gd name="T6" fmla="*/ 63 w 128"/>
              <a:gd name="T7" fmla="*/ 157 h 216"/>
              <a:gd name="T8" fmla="*/ 29 w 128"/>
              <a:gd name="T9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216">
                <a:moveTo>
                  <a:pt x="29" y="216"/>
                </a:moveTo>
                <a:lnTo>
                  <a:pt x="0" y="0"/>
                </a:lnTo>
                <a:lnTo>
                  <a:pt x="128" y="176"/>
                </a:lnTo>
                <a:lnTo>
                  <a:pt x="63" y="157"/>
                </a:lnTo>
                <a:lnTo>
                  <a:pt x="29" y="216"/>
                </a:lnTo>
                <a:close/>
              </a:path>
            </a:pathLst>
          </a:custGeom>
          <a:solidFill>
            <a:srgbClr val="FF0000"/>
          </a:solidFill>
          <a:ln w="17463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2191" name="Oval 47"/>
          <p:cNvSpPr>
            <a:spLocks noChangeArrowheads="1"/>
          </p:cNvSpPr>
          <p:nvPr/>
        </p:nvSpPr>
        <p:spPr bwMode="auto">
          <a:xfrm>
            <a:off x="1173163" y="1816100"/>
            <a:ext cx="84137" cy="84138"/>
          </a:xfrm>
          <a:prstGeom prst="ellipse">
            <a:avLst/>
          </a:prstGeom>
          <a:solidFill>
            <a:srgbClr val="000000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2192" name="Freeform 48"/>
          <p:cNvSpPr>
            <a:spLocks/>
          </p:cNvSpPr>
          <p:nvPr/>
        </p:nvSpPr>
        <p:spPr bwMode="auto">
          <a:xfrm>
            <a:off x="1398588" y="2339975"/>
            <a:ext cx="1573212" cy="1347788"/>
          </a:xfrm>
          <a:custGeom>
            <a:avLst/>
            <a:gdLst>
              <a:gd name="T0" fmla="*/ 4936 w 4953"/>
              <a:gd name="T1" fmla="*/ 149 h 4243"/>
              <a:gd name="T2" fmla="*/ 4953 w 4953"/>
              <a:gd name="T3" fmla="*/ 241 h 4243"/>
              <a:gd name="T4" fmla="*/ 4943 w 4953"/>
              <a:gd name="T5" fmla="*/ 355 h 4243"/>
              <a:gd name="T6" fmla="*/ 4906 w 4953"/>
              <a:gd name="T7" fmla="*/ 487 h 4243"/>
              <a:gd name="T8" fmla="*/ 4843 w 4953"/>
              <a:gd name="T9" fmla="*/ 639 h 4243"/>
              <a:gd name="T10" fmla="*/ 4752 w 4953"/>
              <a:gd name="T11" fmla="*/ 805 h 4243"/>
              <a:gd name="T12" fmla="*/ 4637 w 4953"/>
              <a:gd name="T13" fmla="*/ 986 h 4243"/>
              <a:gd name="T14" fmla="*/ 4499 w 4953"/>
              <a:gd name="T15" fmla="*/ 1181 h 4243"/>
              <a:gd name="T16" fmla="*/ 4337 w 4953"/>
              <a:gd name="T17" fmla="*/ 1385 h 4243"/>
              <a:gd name="T18" fmla="*/ 4156 w 4953"/>
              <a:gd name="T19" fmla="*/ 1598 h 4243"/>
              <a:gd name="T20" fmla="*/ 3956 w 4953"/>
              <a:gd name="T21" fmla="*/ 1817 h 4243"/>
              <a:gd name="T22" fmla="*/ 3739 w 4953"/>
              <a:gd name="T23" fmla="*/ 2038 h 4243"/>
              <a:gd name="T24" fmla="*/ 3509 w 4953"/>
              <a:gd name="T25" fmla="*/ 2261 h 4243"/>
              <a:gd name="T26" fmla="*/ 3268 w 4953"/>
              <a:gd name="T27" fmla="*/ 2481 h 4243"/>
              <a:gd name="T28" fmla="*/ 3017 w 4953"/>
              <a:gd name="T29" fmla="*/ 2699 h 4243"/>
              <a:gd name="T30" fmla="*/ 2761 w 4953"/>
              <a:gd name="T31" fmla="*/ 2910 h 4243"/>
              <a:gd name="T32" fmla="*/ 2502 w 4953"/>
              <a:gd name="T33" fmla="*/ 3112 h 4243"/>
              <a:gd name="T34" fmla="*/ 2242 w 4953"/>
              <a:gd name="T35" fmla="*/ 3302 h 4243"/>
              <a:gd name="T36" fmla="*/ 1985 w 4953"/>
              <a:gd name="T37" fmla="*/ 3482 h 4243"/>
              <a:gd name="T38" fmla="*/ 1733 w 4953"/>
              <a:gd name="T39" fmla="*/ 3644 h 4243"/>
              <a:gd name="T40" fmla="*/ 1489 w 4953"/>
              <a:gd name="T41" fmla="*/ 3791 h 4243"/>
              <a:gd name="T42" fmla="*/ 1257 w 4953"/>
              <a:gd name="T43" fmla="*/ 3919 h 4243"/>
              <a:gd name="T44" fmla="*/ 1038 w 4953"/>
              <a:gd name="T45" fmla="*/ 4027 h 4243"/>
              <a:gd name="T46" fmla="*/ 835 w 4953"/>
              <a:gd name="T47" fmla="*/ 4114 h 4243"/>
              <a:gd name="T48" fmla="*/ 649 w 4953"/>
              <a:gd name="T49" fmla="*/ 4179 h 4243"/>
              <a:gd name="T50" fmla="*/ 484 w 4953"/>
              <a:gd name="T51" fmla="*/ 4222 h 4243"/>
              <a:gd name="T52" fmla="*/ 341 w 4953"/>
              <a:gd name="T53" fmla="*/ 4242 h 4243"/>
              <a:gd name="T54" fmla="*/ 221 w 4953"/>
              <a:gd name="T55" fmla="*/ 4237 h 4243"/>
              <a:gd name="T56" fmla="*/ 127 w 4953"/>
              <a:gd name="T57" fmla="*/ 4210 h 4243"/>
              <a:gd name="T58" fmla="*/ 57 w 4953"/>
              <a:gd name="T59" fmla="*/ 4160 h 4243"/>
              <a:gd name="T60" fmla="*/ 16 w 4953"/>
              <a:gd name="T61" fmla="*/ 4087 h 4243"/>
              <a:gd name="T62" fmla="*/ 0 w 4953"/>
              <a:gd name="T63" fmla="*/ 3993 h 4243"/>
              <a:gd name="T64" fmla="*/ 13 w 4953"/>
              <a:gd name="T65" fmla="*/ 3878 h 4243"/>
              <a:gd name="T66" fmla="*/ 52 w 4953"/>
              <a:gd name="T67" fmla="*/ 3744 h 4243"/>
              <a:gd name="T68" fmla="*/ 118 w 4953"/>
              <a:gd name="T69" fmla="*/ 3591 h 4243"/>
              <a:gd name="T70" fmla="*/ 211 w 4953"/>
              <a:gd name="T71" fmla="*/ 3423 h 4243"/>
              <a:gd name="T72" fmla="*/ 328 w 4953"/>
              <a:gd name="T73" fmla="*/ 3240 h 4243"/>
              <a:gd name="T74" fmla="*/ 468 w 4953"/>
              <a:gd name="T75" fmla="*/ 3045 h 4243"/>
              <a:gd name="T76" fmla="*/ 631 w 4953"/>
              <a:gd name="T77" fmla="*/ 2840 h 4243"/>
              <a:gd name="T78" fmla="*/ 814 w 4953"/>
              <a:gd name="T79" fmla="*/ 2626 h 4243"/>
              <a:gd name="T80" fmla="*/ 1016 w 4953"/>
              <a:gd name="T81" fmla="*/ 2408 h 4243"/>
              <a:gd name="T82" fmla="*/ 1233 w 4953"/>
              <a:gd name="T83" fmla="*/ 2185 h 4243"/>
              <a:gd name="T84" fmla="*/ 1465 w 4953"/>
              <a:gd name="T85" fmla="*/ 1963 h 4243"/>
              <a:gd name="T86" fmla="*/ 1707 w 4953"/>
              <a:gd name="T87" fmla="*/ 1742 h 4243"/>
              <a:gd name="T88" fmla="*/ 1958 w 4953"/>
              <a:gd name="T89" fmla="*/ 1526 h 4243"/>
              <a:gd name="T90" fmla="*/ 2215 w 4953"/>
              <a:gd name="T91" fmla="*/ 1316 h 4243"/>
              <a:gd name="T92" fmla="*/ 2474 w 4953"/>
              <a:gd name="T93" fmla="*/ 1115 h 4243"/>
              <a:gd name="T94" fmla="*/ 2734 w 4953"/>
              <a:gd name="T95" fmla="*/ 924 h 4243"/>
              <a:gd name="T96" fmla="*/ 2991 w 4953"/>
              <a:gd name="T97" fmla="*/ 747 h 4243"/>
              <a:gd name="T98" fmla="*/ 3242 w 4953"/>
              <a:gd name="T99" fmla="*/ 586 h 4243"/>
              <a:gd name="T100" fmla="*/ 3484 w 4953"/>
              <a:gd name="T101" fmla="*/ 441 h 4243"/>
              <a:gd name="T102" fmla="*/ 3716 w 4953"/>
              <a:gd name="T103" fmla="*/ 314 h 4243"/>
              <a:gd name="T104" fmla="*/ 3934 w 4953"/>
              <a:gd name="T105" fmla="*/ 208 h 4243"/>
              <a:gd name="T106" fmla="*/ 4136 w 4953"/>
              <a:gd name="T107" fmla="*/ 122 h 4243"/>
              <a:gd name="T108" fmla="*/ 4319 w 4953"/>
              <a:gd name="T109" fmla="*/ 59 h 4243"/>
              <a:gd name="T110" fmla="*/ 4483 w 4953"/>
              <a:gd name="T111" fmla="*/ 18 h 4243"/>
              <a:gd name="T112" fmla="*/ 4624 w 4953"/>
              <a:gd name="T113" fmla="*/ 1 h 4243"/>
              <a:gd name="T114" fmla="*/ 4741 w 4953"/>
              <a:gd name="T115" fmla="*/ 7 h 4243"/>
              <a:gd name="T116" fmla="*/ 4834 w 4953"/>
              <a:gd name="T117" fmla="*/ 36 h 4243"/>
              <a:gd name="T118" fmla="*/ 4901 w 4953"/>
              <a:gd name="T119" fmla="*/ 88 h 4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953" h="4243">
                <a:moveTo>
                  <a:pt x="4901" y="88"/>
                </a:moveTo>
                <a:lnTo>
                  <a:pt x="4909" y="99"/>
                </a:lnTo>
                <a:lnTo>
                  <a:pt x="4917" y="111"/>
                </a:lnTo>
                <a:lnTo>
                  <a:pt x="4924" y="123"/>
                </a:lnTo>
                <a:lnTo>
                  <a:pt x="4931" y="135"/>
                </a:lnTo>
                <a:lnTo>
                  <a:pt x="4936" y="149"/>
                </a:lnTo>
                <a:lnTo>
                  <a:pt x="4941" y="162"/>
                </a:lnTo>
                <a:lnTo>
                  <a:pt x="4944" y="177"/>
                </a:lnTo>
                <a:lnTo>
                  <a:pt x="4948" y="192"/>
                </a:lnTo>
                <a:lnTo>
                  <a:pt x="4950" y="208"/>
                </a:lnTo>
                <a:lnTo>
                  <a:pt x="4952" y="224"/>
                </a:lnTo>
                <a:lnTo>
                  <a:pt x="4953" y="241"/>
                </a:lnTo>
                <a:lnTo>
                  <a:pt x="4953" y="259"/>
                </a:lnTo>
                <a:lnTo>
                  <a:pt x="4952" y="277"/>
                </a:lnTo>
                <a:lnTo>
                  <a:pt x="4951" y="296"/>
                </a:lnTo>
                <a:lnTo>
                  <a:pt x="4949" y="314"/>
                </a:lnTo>
                <a:lnTo>
                  <a:pt x="4946" y="334"/>
                </a:lnTo>
                <a:lnTo>
                  <a:pt x="4943" y="355"/>
                </a:lnTo>
                <a:lnTo>
                  <a:pt x="4939" y="376"/>
                </a:lnTo>
                <a:lnTo>
                  <a:pt x="4934" y="396"/>
                </a:lnTo>
                <a:lnTo>
                  <a:pt x="4927" y="419"/>
                </a:lnTo>
                <a:lnTo>
                  <a:pt x="4921" y="441"/>
                </a:lnTo>
                <a:lnTo>
                  <a:pt x="4914" y="464"/>
                </a:lnTo>
                <a:lnTo>
                  <a:pt x="4906" y="487"/>
                </a:lnTo>
                <a:lnTo>
                  <a:pt x="4897" y="511"/>
                </a:lnTo>
                <a:lnTo>
                  <a:pt x="4888" y="536"/>
                </a:lnTo>
                <a:lnTo>
                  <a:pt x="4878" y="561"/>
                </a:lnTo>
                <a:lnTo>
                  <a:pt x="4866" y="586"/>
                </a:lnTo>
                <a:lnTo>
                  <a:pt x="4855" y="612"/>
                </a:lnTo>
                <a:lnTo>
                  <a:pt x="4843" y="639"/>
                </a:lnTo>
                <a:lnTo>
                  <a:pt x="4829" y="664"/>
                </a:lnTo>
                <a:lnTo>
                  <a:pt x="4815" y="692"/>
                </a:lnTo>
                <a:lnTo>
                  <a:pt x="4800" y="719"/>
                </a:lnTo>
                <a:lnTo>
                  <a:pt x="4784" y="748"/>
                </a:lnTo>
                <a:lnTo>
                  <a:pt x="4769" y="776"/>
                </a:lnTo>
                <a:lnTo>
                  <a:pt x="4752" y="805"/>
                </a:lnTo>
                <a:lnTo>
                  <a:pt x="4735" y="834"/>
                </a:lnTo>
                <a:lnTo>
                  <a:pt x="4716" y="864"/>
                </a:lnTo>
                <a:lnTo>
                  <a:pt x="4697" y="894"/>
                </a:lnTo>
                <a:lnTo>
                  <a:pt x="4678" y="925"/>
                </a:lnTo>
                <a:lnTo>
                  <a:pt x="4658" y="955"/>
                </a:lnTo>
                <a:lnTo>
                  <a:pt x="4637" y="986"/>
                </a:lnTo>
                <a:lnTo>
                  <a:pt x="4616" y="1019"/>
                </a:lnTo>
                <a:lnTo>
                  <a:pt x="4594" y="1051"/>
                </a:lnTo>
                <a:lnTo>
                  <a:pt x="4571" y="1083"/>
                </a:lnTo>
                <a:lnTo>
                  <a:pt x="4547" y="1115"/>
                </a:lnTo>
                <a:lnTo>
                  <a:pt x="4523" y="1148"/>
                </a:lnTo>
                <a:lnTo>
                  <a:pt x="4499" y="1181"/>
                </a:lnTo>
                <a:lnTo>
                  <a:pt x="4473" y="1214"/>
                </a:lnTo>
                <a:lnTo>
                  <a:pt x="4447" y="1248"/>
                </a:lnTo>
                <a:lnTo>
                  <a:pt x="4421" y="1283"/>
                </a:lnTo>
                <a:lnTo>
                  <a:pt x="4393" y="1317"/>
                </a:lnTo>
                <a:lnTo>
                  <a:pt x="4366" y="1351"/>
                </a:lnTo>
                <a:lnTo>
                  <a:pt x="4337" y="1385"/>
                </a:lnTo>
                <a:lnTo>
                  <a:pt x="4308" y="1420"/>
                </a:lnTo>
                <a:lnTo>
                  <a:pt x="4279" y="1455"/>
                </a:lnTo>
                <a:lnTo>
                  <a:pt x="4249" y="1491"/>
                </a:lnTo>
                <a:lnTo>
                  <a:pt x="4219" y="1527"/>
                </a:lnTo>
                <a:lnTo>
                  <a:pt x="4188" y="1562"/>
                </a:lnTo>
                <a:lnTo>
                  <a:pt x="4156" y="1598"/>
                </a:lnTo>
                <a:lnTo>
                  <a:pt x="4123" y="1635"/>
                </a:lnTo>
                <a:lnTo>
                  <a:pt x="4091" y="1671"/>
                </a:lnTo>
                <a:lnTo>
                  <a:pt x="4058" y="1707"/>
                </a:lnTo>
                <a:lnTo>
                  <a:pt x="4024" y="1743"/>
                </a:lnTo>
                <a:lnTo>
                  <a:pt x="3990" y="1779"/>
                </a:lnTo>
                <a:lnTo>
                  <a:pt x="3956" y="1817"/>
                </a:lnTo>
                <a:lnTo>
                  <a:pt x="3920" y="1853"/>
                </a:lnTo>
                <a:lnTo>
                  <a:pt x="3885" y="1890"/>
                </a:lnTo>
                <a:lnTo>
                  <a:pt x="3849" y="1928"/>
                </a:lnTo>
                <a:lnTo>
                  <a:pt x="3813" y="1964"/>
                </a:lnTo>
                <a:lnTo>
                  <a:pt x="3776" y="2001"/>
                </a:lnTo>
                <a:lnTo>
                  <a:pt x="3739" y="2038"/>
                </a:lnTo>
                <a:lnTo>
                  <a:pt x="3702" y="2076"/>
                </a:lnTo>
                <a:lnTo>
                  <a:pt x="3664" y="2113"/>
                </a:lnTo>
                <a:lnTo>
                  <a:pt x="3626" y="2149"/>
                </a:lnTo>
                <a:lnTo>
                  <a:pt x="3587" y="2186"/>
                </a:lnTo>
                <a:lnTo>
                  <a:pt x="3548" y="2224"/>
                </a:lnTo>
                <a:lnTo>
                  <a:pt x="3509" y="2261"/>
                </a:lnTo>
                <a:lnTo>
                  <a:pt x="3470" y="2298"/>
                </a:lnTo>
                <a:lnTo>
                  <a:pt x="3429" y="2334"/>
                </a:lnTo>
                <a:lnTo>
                  <a:pt x="3390" y="2372"/>
                </a:lnTo>
                <a:lnTo>
                  <a:pt x="3349" y="2409"/>
                </a:lnTo>
                <a:lnTo>
                  <a:pt x="3308" y="2445"/>
                </a:lnTo>
                <a:lnTo>
                  <a:pt x="3268" y="2481"/>
                </a:lnTo>
                <a:lnTo>
                  <a:pt x="3226" y="2519"/>
                </a:lnTo>
                <a:lnTo>
                  <a:pt x="3185" y="2555"/>
                </a:lnTo>
                <a:lnTo>
                  <a:pt x="3143" y="2591"/>
                </a:lnTo>
                <a:lnTo>
                  <a:pt x="3102" y="2627"/>
                </a:lnTo>
                <a:lnTo>
                  <a:pt x="3059" y="2664"/>
                </a:lnTo>
                <a:lnTo>
                  <a:pt x="3017" y="2699"/>
                </a:lnTo>
                <a:lnTo>
                  <a:pt x="2974" y="2735"/>
                </a:lnTo>
                <a:lnTo>
                  <a:pt x="2932" y="2770"/>
                </a:lnTo>
                <a:lnTo>
                  <a:pt x="2889" y="2806"/>
                </a:lnTo>
                <a:lnTo>
                  <a:pt x="2847" y="2841"/>
                </a:lnTo>
                <a:lnTo>
                  <a:pt x="2803" y="2875"/>
                </a:lnTo>
                <a:lnTo>
                  <a:pt x="2761" y="2910"/>
                </a:lnTo>
                <a:lnTo>
                  <a:pt x="2717" y="2944"/>
                </a:lnTo>
                <a:lnTo>
                  <a:pt x="2675" y="2978"/>
                </a:lnTo>
                <a:lnTo>
                  <a:pt x="2631" y="3012"/>
                </a:lnTo>
                <a:lnTo>
                  <a:pt x="2588" y="3046"/>
                </a:lnTo>
                <a:lnTo>
                  <a:pt x="2544" y="3079"/>
                </a:lnTo>
                <a:lnTo>
                  <a:pt x="2502" y="3112"/>
                </a:lnTo>
                <a:lnTo>
                  <a:pt x="2458" y="3144"/>
                </a:lnTo>
                <a:lnTo>
                  <a:pt x="2415" y="3177"/>
                </a:lnTo>
                <a:lnTo>
                  <a:pt x="2371" y="3209"/>
                </a:lnTo>
                <a:lnTo>
                  <a:pt x="2328" y="3240"/>
                </a:lnTo>
                <a:lnTo>
                  <a:pt x="2285" y="3272"/>
                </a:lnTo>
                <a:lnTo>
                  <a:pt x="2242" y="3302"/>
                </a:lnTo>
                <a:lnTo>
                  <a:pt x="2198" y="3334"/>
                </a:lnTo>
                <a:lnTo>
                  <a:pt x="2156" y="3364"/>
                </a:lnTo>
                <a:lnTo>
                  <a:pt x="2112" y="3394"/>
                </a:lnTo>
                <a:lnTo>
                  <a:pt x="2070" y="3424"/>
                </a:lnTo>
                <a:lnTo>
                  <a:pt x="2027" y="3453"/>
                </a:lnTo>
                <a:lnTo>
                  <a:pt x="1985" y="3482"/>
                </a:lnTo>
                <a:lnTo>
                  <a:pt x="1942" y="3510"/>
                </a:lnTo>
                <a:lnTo>
                  <a:pt x="1900" y="3537"/>
                </a:lnTo>
                <a:lnTo>
                  <a:pt x="1858" y="3564"/>
                </a:lnTo>
                <a:lnTo>
                  <a:pt x="1816" y="3591"/>
                </a:lnTo>
                <a:lnTo>
                  <a:pt x="1774" y="3618"/>
                </a:lnTo>
                <a:lnTo>
                  <a:pt x="1733" y="3644"/>
                </a:lnTo>
                <a:lnTo>
                  <a:pt x="1691" y="3670"/>
                </a:lnTo>
                <a:lnTo>
                  <a:pt x="1651" y="3695"/>
                </a:lnTo>
                <a:lnTo>
                  <a:pt x="1610" y="3720"/>
                </a:lnTo>
                <a:lnTo>
                  <a:pt x="1569" y="3744"/>
                </a:lnTo>
                <a:lnTo>
                  <a:pt x="1529" y="3767"/>
                </a:lnTo>
                <a:lnTo>
                  <a:pt x="1489" y="3791"/>
                </a:lnTo>
                <a:lnTo>
                  <a:pt x="1450" y="3813"/>
                </a:lnTo>
                <a:lnTo>
                  <a:pt x="1411" y="3836"/>
                </a:lnTo>
                <a:lnTo>
                  <a:pt x="1371" y="3857"/>
                </a:lnTo>
                <a:lnTo>
                  <a:pt x="1333" y="3878"/>
                </a:lnTo>
                <a:lnTo>
                  <a:pt x="1295" y="3899"/>
                </a:lnTo>
                <a:lnTo>
                  <a:pt x="1257" y="3919"/>
                </a:lnTo>
                <a:lnTo>
                  <a:pt x="1219" y="3938"/>
                </a:lnTo>
                <a:lnTo>
                  <a:pt x="1182" y="3957"/>
                </a:lnTo>
                <a:lnTo>
                  <a:pt x="1145" y="3975"/>
                </a:lnTo>
                <a:lnTo>
                  <a:pt x="1109" y="3993"/>
                </a:lnTo>
                <a:lnTo>
                  <a:pt x="1073" y="4011"/>
                </a:lnTo>
                <a:lnTo>
                  <a:pt x="1038" y="4027"/>
                </a:lnTo>
                <a:lnTo>
                  <a:pt x="1002" y="4043"/>
                </a:lnTo>
                <a:lnTo>
                  <a:pt x="968" y="4058"/>
                </a:lnTo>
                <a:lnTo>
                  <a:pt x="934" y="4073"/>
                </a:lnTo>
                <a:lnTo>
                  <a:pt x="900" y="4087"/>
                </a:lnTo>
                <a:lnTo>
                  <a:pt x="867" y="4101"/>
                </a:lnTo>
                <a:lnTo>
                  <a:pt x="835" y="4114"/>
                </a:lnTo>
                <a:lnTo>
                  <a:pt x="802" y="4127"/>
                </a:lnTo>
                <a:lnTo>
                  <a:pt x="770" y="4138"/>
                </a:lnTo>
                <a:lnTo>
                  <a:pt x="739" y="4149"/>
                </a:lnTo>
                <a:lnTo>
                  <a:pt x="709" y="4160"/>
                </a:lnTo>
                <a:lnTo>
                  <a:pt x="679" y="4170"/>
                </a:lnTo>
                <a:lnTo>
                  <a:pt x="649" y="4179"/>
                </a:lnTo>
                <a:lnTo>
                  <a:pt x="620" y="4188"/>
                </a:lnTo>
                <a:lnTo>
                  <a:pt x="592" y="4196"/>
                </a:lnTo>
                <a:lnTo>
                  <a:pt x="564" y="4203"/>
                </a:lnTo>
                <a:lnTo>
                  <a:pt x="537" y="4210"/>
                </a:lnTo>
                <a:lnTo>
                  <a:pt x="510" y="4217"/>
                </a:lnTo>
                <a:lnTo>
                  <a:pt x="484" y="4222"/>
                </a:lnTo>
                <a:lnTo>
                  <a:pt x="458" y="4227"/>
                </a:lnTo>
                <a:lnTo>
                  <a:pt x="433" y="4231"/>
                </a:lnTo>
                <a:lnTo>
                  <a:pt x="410" y="4234"/>
                </a:lnTo>
                <a:lnTo>
                  <a:pt x="386" y="4237"/>
                </a:lnTo>
                <a:lnTo>
                  <a:pt x="363" y="4239"/>
                </a:lnTo>
                <a:lnTo>
                  <a:pt x="341" y="4242"/>
                </a:lnTo>
                <a:lnTo>
                  <a:pt x="320" y="4243"/>
                </a:lnTo>
                <a:lnTo>
                  <a:pt x="299" y="4243"/>
                </a:lnTo>
                <a:lnTo>
                  <a:pt x="278" y="4243"/>
                </a:lnTo>
                <a:lnTo>
                  <a:pt x="258" y="4242"/>
                </a:lnTo>
                <a:lnTo>
                  <a:pt x="240" y="4239"/>
                </a:lnTo>
                <a:lnTo>
                  <a:pt x="221" y="4237"/>
                </a:lnTo>
                <a:lnTo>
                  <a:pt x="203" y="4234"/>
                </a:lnTo>
                <a:lnTo>
                  <a:pt x="187" y="4231"/>
                </a:lnTo>
                <a:lnTo>
                  <a:pt x="171" y="4227"/>
                </a:lnTo>
                <a:lnTo>
                  <a:pt x="156" y="4222"/>
                </a:lnTo>
                <a:lnTo>
                  <a:pt x="140" y="4216"/>
                </a:lnTo>
                <a:lnTo>
                  <a:pt x="127" y="4210"/>
                </a:lnTo>
                <a:lnTo>
                  <a:pt x="113" y="4203"/>
                </a:lnTo>
                <a:lnTo>
                  <a:pt x="101" y="4196"/>
                </a:lnTo>
                <a:lnTo>
                  <a:pt x="88" y="4188"/>
                </a:lnTo>
                <a:lnTo>
                  <a:pt x="78" y="4179"/>
                </a:lnTo>
                <a:lnTo>
                  <a:pt x="68" y="4170"/>
                </a:lnTo>
                <a:lnTo>
                  <a:pt x="57" y="4160"/>
                </a:lnTo>
                <a:lnTo>
                  <a:pt x="49" y="4149"/>
                </a:lnTo>
                <a:lnTo>
                  <a:pt x="41" y="4138"/>
                </a:lnTo>
                <a:lnTo>
                  <a:pt x="34" y="4127"/>
                </a:lnTo>
                <a:lnTo>
                  <a:pt x="26" y="4114"/>
                </a:lnTo>
                <a:lnTo>
                  <a:pt x="21" y="4101"/>
                </a:lnTo>
                <a:lnTo>
                  <a:pt x="16" y="4087"/>
                </a:lnTo>
                <a:lnTo>
                  <a:pt x="12" y="4073"/>
                </a:lnTo>
                <a:lnTo>
                  <a:pt x="8" y="4058"/>
                </a:lnTo>
                <a:lnTo>
                  <a:pt x="5" y="4043"/>
                </a:lnTo>
                <a:lnTo>
                  <a:pt x="2" y="4026"/>
                </a:lnTo>
                <a:lnTo>
                  <a:pt x="1" y="4010"/>
                </a:lnTo>
                <a:lnTo>
                  <a:pt x="0" y="3993"/>
                </a:lnTo>
                <a:lnTo>
                  <a:pt x="0" y="3974"/>
                </a:lnTo>
                <a:lnTo>
                  <a:pt x="1" y="3957"/>
                </a:lnTo>
                <a:lnTo>
                  <a:pt x="3" y="3937"/>
                </a:lnTo>
                <a:lnTo>
                  <a:pt x="6" y="3919"/>
                </a:lnTo>
                <a:lnTo>
                  <a:pt x="9" y="3898"/>
                </a:lnTo>
                <a:lnTo>
                  <a:pt x="13" y="3878"/>
                </a:lnTo>
                <a:lnTo>
                  <a:pt x="18" y="3856"/>
                </a:lnTo>
                <a:lnTo>
                  <a:pt x="23" y="3835"/>
                </a:lnTo>
                <a:lnTo>
                  <a:pt x="29" y="3813"/>
                </a:lnTo>
                <a:lnTo>
                  <a:pt x="36" y="3790"/>
                </a:lnTo>
                <a:lnTo>
                  <a:pt x="44" y="3767"/>
                </a:lnTo>
                <a:lnTo>
                  <a:pt x="52" y="3744"/>
                </a:lnTo>
                <a:lnTo>
                  <a:pt x="62" y="3719"/>
                </a:lnTo>
                <a:lnTo>
                  <a:pt x="71" y="3695"/>
                </a:lnTo>
                <a:lnTo>
                  <a:pt x="82" y="3669"/>
                </a:lnTo>
                <a:lnTo>
                  <a:pt x="94" y="3644"/>
                </a:lnTo>
                <a:lnTo>
                  <a:pt x="105" y="3617"/>
                </a:lnTo>
                <a:lnTo>
                  <a:pt x="118" y="3591"/>
                </a:lnTo>
                <a:lnTo>
                  <a:pt x="132" y="3564"/>
                </a:lnTo>
                <a:lnTo>
                  <a:pt x="146" y="3536"/>
                </a:lnTo>
                <a:lnTo>
                  <a:pt x="161" y="3509"/>
                </a:lnTo>
                <a:lnTo>
                  <a:pt x="177" y="3481"/>
                </a:lnTo>
                <a:lnTo>
                  <a:pt x="193" y="3452"/>
                </a:lnTo>
                <a:lnTo>
                  <a:pt x="211" y="3423"/>
                </a:lnTo>
                <a:lnTo>
                  <a:pt x="228" y="3394"/>
                </a:lnTo>
                <a:lnTo>
                  <a:pt x="247" y="3364"/>
                </a:lnTo>
                <a:lnTo>
                  <a:pt x="266" y="3333"/>
                </a:lnTo>
                <a:lnTo>
                  <a:pt x="285" y="3302"/>
                </a:lnTo>
                <a:lnTo>
                  <a:pt x="306" y="3271"/>
                </a:lnTo>
                <a:lnTo>
                  <a:pt x="328" y="3240"/>
                </a:lnTo>
                <a:lnTo>
                  <a:pt x="350" y="3208"/>
                </a:lnTo>
                <a:lnTo>
                  <a:pt x="371" y="3176"/>
                </a:lnTo>
                <a:lnTo>
                  <a:pt x="395" y="3144"/>
                </a:lnTo>
                <a:lnTo>
                  <a:pt x="419" y="3111"/>
                </a:lnTo>
                <a:lnTo>
                  <a:pt x="443" y="3078"/>
                </a:lnTo>
                <a:lnTo>
                  <a:pt x="468" y="3045"/>
                </a:lnTo>
                <a:lnTo>
                  <a:pt x="494" y="3012"/>
                </a:lnTo>
                <a:lnTo>
                  <a:pt x="520" y="2977"/>
                </a:lnTo>
                <a:lnTo>
                  <a:pt x="546" y="2943"/>
                </a:lnTo>
                <a:lnTo>
                  <a:pt x="574" y="2909"/>
                </a:lnTo>
                <a:lnTo>
                  <a:pt x="602" y="2875"/>
                </a:lnTo>
                <a:lnTo>
                  <a:pt x="631" y="2840"/>
                </a:lnTo>
                <a:lnTo>
                  <a:pt x="660" y="2804"/>
                </a:lnTo>
                <a:lnTo>
                  <a:pt x="689" y="2769"/>
                </a:lnTo>
                <a:lnTo>
                  <a:pt x="721" y="2734"/>
                </a:lnTo>
                <a:lnTo>
                  <a:pt x="751" y="2698"/>
                </a:lnTo>
                <a:lnTo>
                  <a:pt x="783" y="2663"/>
                </a:lnTo>
                <a:lnTo>
                  <a:pt x="814" y="2626"/>
                </a:lnTo>
                <a:lnTo>
                  <a:pt x="847" y="2590"/>
                </a:lnTo>
                <a:lnTo>
                  <a:pt x="879" y="2554"/>
                </a:lnTo>
                <a:lnTo>
                  <a:pt x="912" y="2518"/>
                </a:lnTo>
                <a:lnTo>
                  <a:pt x="946" y="2481"/>
                </a:lnTo>
                <a:lnTo>
                  <a:pt x="981" y="2444"/>
                </a:lnTo>
                <a:lnTo>
                  <a:pt x="1016" y="2408"/>
                </a:lnTo>
                <a:lnTo>
                  <a:pt x="1051" y="2371"/>
                </a:lnTo>
                <a:lnTo>
                  <a:pt x="1086" y="2334"/>
                </a:lnTo>
                <a:lnTo>
                  <a:pt x="1123" y="2297"/>
                </a:lnTo>
                <a:lnTo>
                  <a:pt x="1159" y="2260"/>
                </a:lnTo>
                <a:lnTo>
                  <a:pt x="1196" y="2223"/>
                </a:lnTo>
                <a:lnTo>
                  <a:pt x="1233" y="2185"/>
                </a:lnTo>
                <a:lnTo>
                  <a:pt x="1271" y="2149"/>
                </a:lnTo>
                <a:lnTo>
                  <a:pt x="1309" y="2112"/>
                </a:lnTo>
                <a:lnTo>
                  <a:pt x="1347" y="2075"/>
                </a:lnTo>
                <a:lnTo>
                  <a:pt x="1386" y="2037"/>
                </a:lnTo>
                <a:lnTo>
                  <a:pt x="1425" y="2000"/>
                </a:lnTo>
                <a:lnTo>
                  <a:pt x="1465" y="1963"/>
                </a:lnTo>
                <a:lnTo>
                  <a:pt x="1504" y="1927"/>
                </a:lnTo>
                <a:lnTo>
                  <a:pt x="1544" y="1889"/>
                </a:lnTo>
                <a:lnTo>
                  <a:pt x="1585" y="1852"/>
                </a:lnTo>
                <a:lnTo>
                  <a:pt x="1625" y="1816"/>
                </a:lnTo>
                <a:lnTo>
                  <a:pt x="1666" y="1778"/>
                </a:lnTo>
                <a:lnTo>
                  <a:pt x="1707" y="1742"/>
                </a:lnTo>
                <a:lnTo>
                  <a:pt x="1748" y="1706"/>
                </a:lnTo>
                <a:lnTo>
                  <a:pt x="1790" y="1670"/>
                </a:lnTo>
                <a:lnTo>
                  <a:pt x="1831" y="1634"/>
                </a:lnTo>
                <a:lnTo>
                  <a:pt x="1874" y="1597"/>
                </a:lnTo>
                <a:lnTo>
                  <a:pt x="1915" y="1561"/>
                </a:lnTo>
                <a:lnTo>
                  <a:pt x="1958" y="1526"/>
                </a:lnTo>
                <a:lnTo>
                  <a:pt x="2000" y="1491"/>
                </a:lnTo>
                <a:lnTo>
                  <a:pt x="2043" y="1454"/>
                </a:lnTo>
                <a:lnTo>
                  <a:pt x="2086" y="1419"/>
                </a:lnTo>
                <a:lnTo>
                  <a:pt x="2129" y="1385"/>
                </a:lnTo>
                <a:lnTo>
                  <a:pt x="2171" y="1350"/>
                </a:lnTo>
                <a:lnTo>
                  <a:pt x="2215" y="1316"/>
                </a:lnTo>
                <a:lnTo>
                  <a:pt x="2258" y="1281"/>
                </a:lnTo>
                <a:lnTo>
                  <a:pt x="2301" y="1247"/>
                </a:lnTo>
                <a:lnTo>
                  <a:pt x="2344" y="1213"/>
                </a:lnTo>
                <a:lnTo>
                  <a:pt x="2388" y="1180"/>
                </a:lnTo>
                <a:lnTo>
                  <a:pt x="2431" y="1147"/>
                </a:lnTo>
                <a:lnTo>
                  <a:pt x="2474" y="1115"/>
                </a:lnTo>
                <a:lnTo>
                  <a:pt x="2517" y="1082"/>
                </a:lnTo>
                <a:lnTo>
                  <a:pt x="2561" y="1050"/>
                </a:lnTo>
                <a:lnTo>
                  <a:pt x="2604" y="1017"/>
                </a:lnTo>
                <a:lnTo>
                  <a:pt x="2648" y="986"/>
                </a:lnTo>
                <a:lnTo>
                  <a:pt x="2690" y="955"/>
                </a:lnTo>
                <a:lnTo>
                  <a:pt x="2734" y="924"/>
                </a:lnTo>
                <a:lnTo>
                  <a:pt x="2776" y="893"/>
                </a:lnTo>
                <a:lnTo>
                  <a:pt x="2820" y="863"/>
                </a:lnTo>
                <a:lnTo>
                  <a:pt x="2862" y="834"/>
                </a:lnTo>
                <a:lnTo>
                  <a:pt x="2906" y="804"/>
                </a:lnTo>
                <a:lnTo>
                  <a:pt x="2948" y="775"/>
                </a:lnTo>
                <a:lnTo>
                  <a:pt x="2991" y="747"/>
                </a:lnTo>
                <a:lnTo>
                  <a:pt x="3033" y="719"/>
                </a:lnTo>
                <a:lnTo>
                  <a:pt x="3075" y="691"/>
                </a:lnTo>
                <a:lnTo>
                  <a:pt x="3117" y="664"/>
                </a:lnTo>
                <a:lnTo>
                  <a:pt x="3159" y="638"/>
                </a:lnTo>
                <a:lnTo>
                  <a:pt x="3200" y="612"/>
                </a:lnTo>
                <a:lnTo>
                  <a:pt x="3242" y="586"/>
                </a:lnTo>
                <a:lnTo>
                  <a:pt x="3283" y="560"/>
                </a:lnTo>
                <a:lnTo>
                  <a:pt x="3323" y="535"/>
                </a:lnTo>
                <a:lnTo>
                  <a:pt x="3364" y="511"/>
                </a:lnTo>
                <a:lnTo>
                  <a:pt x="3404" y="486"/>
                </a:lnTo>
                <a:lnTo>
                  <a:pt x="3445" y="464"/>
                </a:lnTo>
                <a:lnTo>
                  <a:pt x="3484" y="441"/>
                </a:lnTo>
                <a:lnTo>
                  <a:pt x="3523" y="418"/>
                </a:lnTo>
                <a:lnTo>
                  <a:pt x="3563" y="396"/>
                </a:lnTo>
                <a:lnTo>
                  <a:pt x="3601" y="375"/>
                </a:lnTo>
                <a:lnTo>
                  <a:pt x="3641" y="354"/>
                </a:lnTo>
                <a:lnTo>
                  <a:pt x="3678" y="334"/>
                </a:lnTo>
                <a:lnTo>
                  <a:pt x="3716" y="314"/>
                </a:lnTo>
                <a:lnTo>
                  <a:pt x="3753" y="295"/>
                </a:lnTo>
                <a:lnTo>
                  <a:pt x="3790" y="276"/>
                </a:lnTo>
                <a:lnTo>
                  <a:pt x="3827" y="259"/>
                </a:lnTo>
                <a:lnTo>
                  <a:pt x="3863" y="241"/>
                </a:lnTo>
                <a:lnTo>
                  <a:pt x="3899" y="224"/>
                </a:lnTo>
                <a:lnTo>
                  <a:pt x="3934" y="208"/>
                </a:lnTo>
                <a:lnTo>
                  <a:pt x="3969" y="192"/>
                </a:lnTo>
                <a:lnTo>
                  <a:pt x="4003" y="177"/>
                </a:lnTo>
                <a:lnTo>
                  <a:pt x="4036" y="162"/>
                </a:lnTo>
                <a:lnTo>
                  <a:pt x="4071" y="148"/>
                </a:lnTo>
                <a:lnTo>
                  <a:pt x="4104" y="135"/>
                </a:lnTo>
                <a:lnTo>
                  <a:pt x="4136" y="122"/>
                </a:lnTo>
                <a:lnTo>
                  <a:pt x="4168" y="111"/>
                </a:lnTo>
                <a:lnTo>
                  <a:pt x="4199" y="99"/>
                </a:lnTo>
                <a:lnTo>
                  <a:pt x="4230" y="88"/>
                </a:lnTo>
                <a:lnTo>
                  <a:pt x="4260" y="77"/>
                </a:lnTo>
                <a:lnTo>
                  <a:pt x="4290" y="68"/>
                </a:lnTo>
                <a:lnTo>
                  <a:pt x="4319" y="59"/>
                </a:lnTo>
                <a:lnTo>
                  <a:pt x="4348" y="50"/>
                </a:lnTo>
                <a:lnTo>
                  <a:pt x="4376" y="43"/>
                </a:lnTo>
                <a:lnTo>
                  <a:pt x="4403" y="36"/>
                </a:lnTo>
                <a:lnTo>
                  <a:pt x="4430" y="29"/>
                </a:lnTo>
                <a:lnTo>
                  <a:pt x="4457" y="24"/>
                </a:lnTo>
                <a:lnTo>
                  <a:pt x="4483" y="18"/>
                </a:lnTo>
                <a:lnTo>
                  <a:pt x="4508" y="13"/>
                </a:lnTo>
                <a:lnTo>
                  <a:pt x="4532" y="10"/>
                </a:lnTo>
                <a:lnTo>
                  <a:pt x="4557" y="7"/>
                </a:lnTo>
                <a:lnTo>
                  <a:pt x="4579" y="4"/>
                </a:lnTo>
                <a:lnTo>
                  <a:pt x="4602" y="2"/>
                </a:lnTo>
                <a:lnTo>
                  <a:pt x="4624" y="1"/>
                </a:lnTo>
                <a:lnTo>
                  <a:pt x="4645" y="0"/>
                </a:lnTo>
                <a:lnTo>
                  <a:pt x="4665" y="0"/>
                </a:lnTo>
                <a:lnTo>
                  <a:pt x="4686" y="1"/>
                </a:lnTo>
                <a:lnTo>
                  <a:pt x="4705" y="2"/>
                </a:lnTo>
                <a:lnTo>
                  <a:pt x="4723" y="4"/>
                </a:lnTo>
                <a:lnTo>
                  <a:pt x="4741" y="7"/>
                </a:lnTo>
                <a:lnTo>
                  <a:pt x="4759" y="10"/>
                </a:lnTo>
                <a:lnTo>
                  <a:pt x="4775" y="14"/>
                </a:lnTo>
                <a:lnTo>
                  <a:pt x="4791" y="18"/>
                </a:lnTo>
                <a:lnTo>
                  <a:pt x="4806" y="24"/>
                </a:lnTo>
                <a:lnTo>
                  <a:pt x="4821" y="30"/>
                </a:lnTo>
                <a:lnTo>
                  <a:pt x="4834" y="36"/>
                </a:lnTo>
                <a:lnTo>
                  <a:pt x="4847" y="43"/>
                </a:lnTo>
                <a:lnTo>
                  <a:pt x="4859" y="50"/>
                </a:lnTo>
                <a:lnTo>
                  <a:pt x="4870" y="59"/>
                </a:lnTo>
                <a:lnTo>
                  <a:pt x="4881" y="68"/>
                </a:lnTo>
                <a:lnTo>
                  <a:pt x="4891" y="77"/>
                </a:lnTo>
                <a:lnTo>
                  <a:pt x="4901" y="88"/>
                </a:lnTo>
                <a:close/>
              </a:path>
            </a:pathLst>
          </a:custGeom>
          <a:solidFill>
            <a:srgbClr val="B2B2B2"/>
          </a:solidFill>
          <a:ln w="412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2193" name="Freeform 49"/>
          <p:cNvSpPr>
            <a:spLocks/>
          </p:cNvSpPr>
          <p:nvPr/>
        </p:nvSpPr>
        <p:spPr bwMode="auto">
          <a:xfrm>
            <a:off x="2905125" y="4133850"/>
            <a:ext cx="1573213" cy="1346200"/>
          </a:xfrm>
          <a:custGeom>
            <a:avLst/>
            <a:gdLst>
              <a:gd name="T0" fmla="*/ 4935 w 4953"/>
              <a:gd name="T1" fmla="*/ 149 h 4243"/>
              <a:gd name="T2" fmla="*/ 4952 w 4953"/>
              <a:gd name="T3" fmla="*/ 242 h 4243"/>
              <a:gd name="T4" fmla="*/ 4943 w 4953"/>
              <a:gd name="T5" fmla="*/ 355 h 4243"/>
              <a:gd name="T6" fmla="*/ 4905 w 4953"/>
              <a:gd name="T7" fmla="*/ 488 h 4243"/>
              <a:gd name="T8" fmla="*/ 4841 w 4953"/>
              <a:gd name="T9" fmla="*/ 638 h 4243"/>
              <a:gd name="T10" fmla="*/ 4752 w 4953"/>
              <a:gd name="T11" fmla="*/ 806 h 4243"/>
              <a:gd name="T12" fmla="*/ 4637 w 4953"/>
              <a:gd name="T13" fmla="*/ 987 h 4243"/>
              <a:gd name="T14" fmla="*/ 4498 w 4953"/>
              <a:gd name="T15" fmla="*/ 1182 h 4243"/>
              <a:gd name="T16" fmla="*/ 4337 w 4953"/>
              <a:gd name="T17" fmla="*/ 1386 h 4243"/>
              <a:gd name="T18" fmla="*/ 4155 w 4953"/>
              <a:gd name="T19" fmla="*/ 1598 h 4243"/>
              <a:gd name="T20" fmla="*/ 3955 w 4953"/>
              <a:gd name="T21" fmla="*/ 1816 h 4243"/>
              <a:gd name="T22" fmla="*/ 3739 w 4953"/>
              <a:gd name="T23" fmla="*/ 2039 h 4243"/>
              <a:gd name="T24" fmla="*/ 3509 w 4953"/>
              <a:gd name="T25" fmla="*/ 2262 h 4243"/>
              <a:gd name="T26" fmla="*/ 3267 w 4953"/>
              <a:gd name="T27" fmla="*/ 2482 h 4243"/>
              <a:gd name="T28" fmla="*/ 3016 w 4953"/>
              <a:gd name="T29" fmla="*/ 2700 h 4243"/>
              <a:gd name="T30" fmla="*/ 2761 w 4953"/>
              <a:gd name="T31" fmla="*/ 2910 h 4243"/>
              <a:gd name="T32" fmla="*/ 2500 w 4953"/>
              <a:gd name="T33" fmla="*/ 3113 h 4243"/>
              <a:gd name="T34" fmla="*/ 2241 w 4953"/>
              <a:gd name="T35" fmla="*/ 3303 h 4243"/>
              <a:gd name="T36" fmla="*/ 1984 w 4953"/>
              <a:gd name="T37" fmla="*/ 3481 h 4243"/>
              <a:gd name="T38" fmla="*/ 1733 w 4953"/>
              <a:gd name="T39" fmla="*/ 3645 h 4243"/>
              <a:gd name="T40" fmla="*/ 1489 w 4953"/>
              <a:gd name="T41" fmla="*/ 3791 h 4243"/>
              <a:gd name="T42" fmla="*/ 1256 w 4953"/>
              <a:gd name="T43" fmla="*/ 3919 h 4243"/>
              <a:gd name="T44" fmla="*/ 1037 w 4953"/>
              <a:gd name="T45" fmla="*/ 4027 h 4243"/>
              <a:gd name="T46" fmla="*/ 834 w 4953"/>
              <a:gd name="T47" fmla="*/ 4114 h 4243"/>
              <a:gd name="T48" fmla="*/ 649 w 4953"/>
              <a:gd name="T49" fmla="*/ 4179 h 4243"/>
              <a:gd name="T50" fmla="*/ 484 w 4953"/>
              <a:gd name="T51" fmla="*/ 4223 h 4243"/>
              <a:gd name="T52" fmla="*/ 340 w 4953"/>
              <a:gd name="T53" fmla="*/ 4241 h 4243"/>
              <a:gd name="T54" fmla="*/ 221 w 4953"/>
              <a:gd name="T55" fmla="*/ 4238 h 4243"/>
              <a:gd name="T56" fmla="*/ 126 w 4953"/>
              <a:gd name="T57" fmla="*/ 4210 h 4243"/>
              <a:gd name="T58" fmla="*/ 57 w 4953"/>
              <a:gd name="T59" fmla="*/ 4160 h 4243"/>
              <a:gd name="T60" fmla="*/ 16 w 4953"/>
              <a:gd name="T61" fmla="*/ 4087 h 4243"/>
              <a:gd name="T62" fmla="*/ 0 w 4953"/>
              <a:gd name="T63" fmla="*/ 3993 h 4243"/>
              <a:gd name="T64" fmla="*/ 13 w 4953"/>
              <a:gd name="T65" fmla="*/ 3878 h 4243"/>
              <a:gd name="T66" fmla="*/ 52 w 4953"/>
              <a:gd name="T67" fmla="*/ 3743 h 4243"/>
              <a:gd name="T68" fmla="*/ 118 w 4953"/>
              <a:gd name="T69" fmla="*/ 3591 h 4243"/>
              <a:gd name="T70" fmla="*/ 209 w 4953"/>
              <a:gd name="T71" fmla="*/ 3423 h 4243"/>
              <a:gd name="T72" fmla="*/ 326 w 4953"/>
              <a:gd name="T73" fmla="*/ 3240 h 4243"/>
              <a:gd name="T74" fmla="*/ 467 w 4953"/>
              <a:gd name="T75" fmla="*/ 3045 h 4243"/>
              <a:gd name="T76" fmla="*/ 630 w 4953"/>
              <a:gd name="T77" fmla="*/ 2840 h 4243"/>
              <a:gd name="T78" fmla="*/ 813 w 4953"/>
              <a:gd name="T79" fmla="*/ 2627 h 4243"/>
              <a:gd name="T80" fmla="*/ 1016 w 4953"/>
              <a:gd name="T81" fmla="*/ 2408 h 4243"/>
              <a:gd name="T82" fmla="*/ 1233 w 4953"/>
              <a:gd name="T83" fmla="*/ 2186 h 4243"/>
              <a:gd name="T84" fmla="*/ 1464 w 4953"/>
              <a:gd name="T85" fmla="*/ 1964 h 4243"/>
              <a:gd name="T86" fmla="*/ 1707 w 4953"/>
              <a:gd name="T87" fmla="*/ 1743 h 4243"/>
              <a:gd name="T88" fmla="*/ 1957 w 4953"/>
              <a:gd name="T89" fmla="*/ 1526 h 4243"/>
              <a:gd name="T90" fmla="*/ 2214 w 4953"/>
              <a:gd name="T91" fmla="*/ 1316 h 4243"/>
              <a:gd name="T92" fmla="*/ 2473 w 4953"/>
              <a:gd name="T93" fmla="*/ 1115 h 4243"/>
              <a:gd name="T94" fmla="*/ 2734 w 4953"/>
              <a:gd name="T95" fmla="*/ 925 h 4243"/>
              <a:gd name="T96" fmla="*/ 2991 w 4953"/>
              <a:gd name="T97" fmla="*/ 748 h 4243"/>
              <a:gd name="T98" fmla="*/ 3241 w 4953"/>
              <a:gd name="T99" fmla="*/ 585 h 4243"/>
              <a:gd name="T100" fmla="*/ 3484 w 4953"/>
              <a:gd name="T101" fmla="*/ 441 h 4243"/>
              <a:gd name="T102" fmla="*/ 3716 w 4953"/>
              <a:gd name="T103" fmla="*/ 314 h 4243"/>
              <a:gd name="T104" fmla="*/ 3933 w 4953"/>
              <a:gd name="T105" fmla="*/ 208 h 4243"/>
              <a:gd name="T106" fmla="*/ 4136 w 4953"/>
              <a:gd name="T107" fmla="*/ 123 h 4243"/>
              <a:gd name="T108" fmla="*/ 4319 w 4953"/>
              <a:gd name="T109" fmla="*/ 60 h 4243"/>
              <a:gd name="T110" fmla="*/ 4482 w 4953"/>
              <a:gd name="T111" fmla="*/ 18 h 4243"/>
              <a:gd name="T112" fmla="*/ 4624 w 4953"/>
              <a:gd name="T113" fmla="*/ 2 h 4243"/>
              <a:gd name="T114" fmla="*/ 4741 w 4953"/>
              <a:gd name="T115" fmla="*/ 7 h 4243"/>
              <a:gd name="T116" fmla="*/ 4833 w 4953"/>
              <a:gd name="T117" fmla="*/ 36 h 4243"/>
              <a:gd name="T118" fmla="*/ 4900 w 4953"/>
              <a:gd name="T119" fmla="*/ 88 h 4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953" h="4243">
                <a:moveTo>
                  <a:pt x="4900" y="88"/>
                </a:moveTo>
                <a:lnTo>
                  <a:pt x="4909" y="99"/>
                </a:lnTo>
                <a:lnTo>
                  <a:pt x="4917" y="111"/>
                </a:lnTo>
                <a:lnTo>
                  <a:pt x="4923" y="123"/>
                </a:lnTo>
                <a:lnTo>
                  <a:pt x="4929" y="136"/>
                </a:lnTo>
                <a:lnTo>
                  <a:pt x="4935" y="149"/>
                </a:lnTo>
                <a:lnTo>
                  <a:pt x="4940" y="163"/>
                </a:lnTo>
                <a:lnTo>
                  <a:pt x="4944" y="178"/>
                </a:lnTo>
                <a:lnTo>
                  <a:pt x="4947" y="193"/>
                </a:lnTo>
                <a:lnTo>
                  <a:pt x="4950" y="209"/>
                </a:lnTo>
                <a:lnTo>
                  <a:pt x="4951" y="225"/>
                </a:lnTo>
                <a:lnTo>
                  <a:pt x="4952" y="242"/>
                </a:lnTo>
                <a:lnTo>
                  <a:pt x="4953" y="259"/>
                </a:lnTo>
                <a:lnTo>
                  <a:pt x="4952" y="277"/>
                </a:lnTo>
                <a:lnTo>
                  <a:pt x="4951" y="296"/>
                </a:lnTo>
                <a:lnTo>
                  <a:pt x="4949" y="315"/>
                </a:lnTo>
                <a:lnTo>
                  <a:pt x="4946" y="335"/>
                </a:lnTo>
                <a:lnTo>
                  <a:pt x="4943" y="355"/>
                </a:lnTo>
                <a:lnTo>
                  <a:pt x="4939" y="375"/>
                </a:lnTo>
                <a:lnTo>
                  <a:pt x="4933" y="397"/>
                </a:lnTo>
                <a:lnTo>
                  <a:pt x="4927" y="419"/>
                </a:lnTo>
                <a:lnTo>
                  <a:pt x="4921" y="442"/>
                </a:lnTo>
                <a:lnTo>
                  <a:pt x="4914" y="464"/>
                </a:lnTo>
                <a:lnTo>
                  <a:pt x="4905" y="488"/>
                </a:lnTo>
                <a:lnTo>
                  <a:pt x="4897" y="512"/>
                </a:lnTo>
                <a:lnTo>
                  <a:pt x="4887" y="536"/>
                </a:lnTo>
                <a:lnTo>
                  <a:pt x="4876" y="561"/>
                </a:lnTo>
                <a:lnTo>
                  <a:pt x="4866" y="586"/>
                </a:lnTo>
                <a:lnTo>
                  <a:pt x="4854" y="612"/>
                </a:lnTo>
                <a:lnTo>
                  <a:pt x="4841" y="638"/>
                </a:lnTo>
                <a:lnTo>
                  <a:pt x="4829" y="665"/>
                </a:lnTo>
                <a:lnTo>
                  <a:pt x="4814" y="692"/>
                </a:lnTo>
                <a:lnTo>
                  <a:pt x="4800" y="720"/>
                </a:lnTo>
                <a:lnTo>
                  <a:pt x="4784" y="748"/>
                </a:lnTo>
                <a:lnTo>
                  <a:pt x="4769" y="777"/>
                </a:lnTo>
                <a:lnTo>
                  <a:pt x="4752" y="806"/>
                </a:lnTo>
                <a:lnTo>
                  <a:pt x="4734" y="835"/>
                </a:lnTo>
                <a:lnTo>
                  <a:pt x="4716" y="865"/>
                </a:lnTo>
                <a:lnTo>
                  <a:pt x="4697" y="895"/>
                </a:lnTo>
                <a:lnTo>
                  <a:pt x="4677" y="925"/>
                </a:lnTo>
                <a:lnTo>
                  <a:pt x="4658" y="956"/>
                </a:lnTo>
                <a:lnTo>
                  <a:pt x="4637" y="987"/>
                </a:lnTo>
                <a:lnTo>
                  <a:pt x="4615" y="1019"/>
                </a:lnTo>
                <a:lnTo>
                  <a:pt x="4593" y="1050"/>
                </a:lnTo>
                <a:lnTo>
                  <a:pt x="4570" y="1082"/>
                </a:lnTo>
                <a:lnTo>
                  <a:pt x="4547" y="1116"/>
                </a:lnTo>
                <a:lnTo>
                  <a:pt x="4522" y="1149"/>
                </a:lnTo>
                <a:lnTo>
                  <a:pt x="4498" y="1182"/>
                </a:lnTo>
                <a:lnTo>
                  <a:pt x="4472" y="1215"/>
                </a:lnTo>
                <a:lnTo>
                  <a:pt x="4446" y="1248"/>
                </a:lnTo>
                <a:lnTo>
                  <a:pt x="4419" y="1282"/>
                </a:lnTo>
                <a:lnTo>
                  <a:pt x="4393" y="1316"/>
                </a:lnTo>
                <a:lnTo>
                  <a:pt x="4366" y="1352"/>
                </a:lnTo>
                <a:lnTo>
                  <a:pt x="4337" y="1386"/>
                </a:lnTo>
                <a:lnTo>
                  <a:pt x="4308" y="1421"/>
                </a:lnTo>
                <a:lnTo>
                  <a:pt x="4279" y="1456"/>
                </a:lnTo>
                <a:lnTo>
                  <a:pt x="4248" y="1491"/>
                </a:lnTo>
                <a:lnTo>
                  <a:pt x="4217" y="1527"/>
                </a:lnTo>
                <a:lnTo>
                  <a:pt x="4186" y="1563"/>
                </a:lnTo>
                <a:lnTo>
                  <a:pt x="4155" y="1598"/>
                </a:lnTo>
                <a:lnTo>
                  <a:pt x="4123" y="1634"/>
                </a:lnTo>
                <a:lnTo>
                  <a:pt x="4090" y="1671"/>
                </a:lnTo>
                <a:lnTo>
                  <a:pt x="4058" y="1707"/>
                </a:lnTo>
                <a:lnTo>
                  <a:pt x="4024" y="1744"/>
                </a:lnTo>
                <a:lnTo>
                  <a:pt x="3989" y="1780"/>
                </a:lnTo>
                <a:lnTo>
                  <a:pt x="3955" y="1816"/>
                </a:lnTo>
                <a:lnTo>
                  <a:pt x="3920" y="1854"/>
                </a:lnTo>
                <a:lnTo>
                  <a:pt x="3885" y="1890"/>
                </a:lnTo>
                <a:lnTo>
                  <a:pt x="3849" y="1927"/>
                </a:lnTo>
                <a:lnTo>
                  <a:pt x="3812" y="1965"/>
                </a:lnTo>
                <a:lnTo>
                  <a:pt x="3776" y="2002"/>
                </a:lnTo>
                <a:lnTo>
                  <a:pt x="3739" y="2039"/>
                </a:lnTo>
                <a:lnTo>
                  <a:pt x="3701" y="2075"/>
                </a:lnTo>
                <a:lnTo>
                  <a:pt x="3663" y="2113"/>
                </a:lnTo>
                <a:lnTo>
                  <a:pt x="3625" y="2150"/>
                </a:lnTo>
                <a:lnTo>
                  <a:pt x="3586" y="2187"/>
                </a:lnTo>
                <a:lnTo>
                  <a:pt x="3548" y="2224"/>
                </a:lnTo>
                <a:lnTo>
                  <a:pt x="3509" y="2262"/>
                </a:lnTo>
                <a:lnTo>
                  <a:pt x="3469" y="2298"/>
                </a:lnTo>
                <a:lnTo>
                  <a:pt x="3429" y="2335"/>
                </a:lnTo>
                <a:lnTo>
                  <a:pt x="3388" y="2372"/>
                </a:lnTo>
                <a:lnTo>
                  <a:pt x="3348" y="2409"/>
                </a:lnTo>
                <a:lnTo>
                  <a:pt x="3308" y="2446"/>
                </a:lnTo>
                <a:lnTo>
                  <a:pt x="3267" y="2482"/>
                </a:lnTo>
                <a:lnTo>
                  <a:pt x="3226" y="2518"/>
                </a:lnTo>
                <a:lnTo>
                  <a:pt x="3184" y="2556"/>
                </a:lnTo>
                <a:lnTo>
                  <a:pt x="3143" y="2592"/>
                </a:lnTo>
                <a:lnTo>
                  <a:pt x="3100" y="2627"/>
                </a:lnTo>
                <a:lnTo>
                  <a:pt x="3059" y="2663"/>
                </a:lnTo>
                <a:lnTo>
                  <a:pt x="3016" y="2700"/>
                </a:lnTo>
                <a:lnTo>
                  <a:pt x="2974" y="2735"/>
                </a:lnTo>
                <a:lnTo>
                  <a:pt x="2931" y="2770"/>
                </a:lnTo>
                <a:lnTo>
                  <a:pt x="2889" y="2805"/>
                </a:lnTo>
                <a:lnTo>
                  <a:pt x="2847" y="2840"/>
                </a:lnTo>
                <a:lnTo>
                  <a:pt x="2803" y="2876"/>
                </a:lnTo>
                <a:lnTo>
                  <a:pt x="2761" y="2910"/>
                </a:lnTo>
                <a:lnTo>
                  <a:pt x="2717" y="2945"/>
                </a:lnTo>
                <a:lnTo>
                  <a:pt x="2673" y="2978"/>
                </a:lnTo>
                <a:lnTo>
                  <a:pt x="2631" y="3012"/>
                </a:lnTo>
                <a:lnTo>
                  <a:pt x="2587" y="3046"/>
                </a:lnTo>
                <a:lnTo>
                  <a:pt x="2544" y="3080"/>
                </a:lnTo>
                <a:lnTo>
                  <a:pt x="2500" y="3113"/>
                </a:lnTo>
                <a:lnTo>
                  <a:pt x="2458" y="3145"/>
                </a:lnTo>
                <a:lnTo>
                  <a:pt x="2414" y="3177"/>
                </a:lnTo>
                <a:lnTo>
                  <a:pt x="2371" y="3209"/>
                </a:lnTo>
                <a:lnTo>
                  <a:pt x="2327" y="3241"/>
                </a:lnTo>
                <a:lnTo>
                  <a:pt x="2284" y="3272"/>
                </a:lnTo>
                <a:lnTo>
                  <a:pt x="2241" y="3303"/>
                </a:lnTo>
                <a:lnTo>
                  <a:pt x="2198" y="3334"/>
                </a:lnTo>
                <a:lnTo>
                  <a:pt x="2155" y="3364"/>
                </a:lnTo>
                <a:lnTo>
                  <a:pt x="2112" y="3394"/>
                </a:lnTo>
                <a:lnTo>
                  <a:pt x="2069" y="3423"/>
                </a:lnTo>
                <a:lnTo>
                  <a:pt x="2027" y="3452"/>
                </a:lnTo>
                <a:lnTo>
                  <a:pt x="1984" y="3481"/>
                </a:lnTo>
                <a:lnTo>
                  <a:pt x="1942" y="3510"/>
                </a:lnTo>
                <a:lnTo>
                  <a:pt x="1899" y="3537"/>
                </a:lnTo>
                <a:lnTo>
                  <a:pt x="1857" y="3565"/>
                </a:lnTo>
                <a:lnTo>
                  <a:pt x="1816" y="3592"/>
                </a:lnTo>
                <a:lnTo>
                  <a:pt x="1774" y="3619"/>
                </a:lnTo>
                <a:lnTo>
                  <a:pt x="1733" y="3645"/>
                </a:lnTo>
                <a:lnTo>
                  <a:pt x="1691" y="3671"/>
                </a:lnTo>
                <a:lnTo>
                  <a:pt x="1650" y="3696"/>
                </a:lnTo>
                <a:lnTo>
                  <a:pt x="1609" y="3720"/>
                </a:lnTo>
                <a:lnTo>
                  <a:pt x="1569" y="3744"/>
                </a:lnTo>
                <a:lnTo>
                  <a:pt x="1528" y="3768"/>
                </a:lnTo>
                <a:lnTo>
                  <a:pt x="1489" y="3791"/>
                </a:lnTo>
                <a:lnTo>
                  <a:pt x="1450" y="3814"/>
                </a:lnTo>
                <a:lnTo>
                  <a:pt x="1410" y="3835"/>
                </a:lnTo>
                <a:lnTo>
                  <a:pt x="1371" y="3857"/>
                </a:lnTo>
                <a:lnTo>
                  <a:pt x="1333" y="3879"/>
                </a:lnTo>
                <a:lnTo>
                  <a:pt x="1294" y="3899"/>
                </a:lnTo>
                <a:lnTo>
                  <a:pt x="1256" y="3919"/>
                </a:lnTo>
                <a:lnTo>
                  <a:pt x="1219" y="3939"/>
                </a:lnTo>
                <a:lnTo>
                  <a:pt x="1181" y="3958"/>
                </a:lnTo>
                <a:lnTo>
                  <a:pt x="1145" y="3975"/>
                </a:lnTo>
                <a:lnTo>
                  <a:pt x="1109" y="3994"/>
                </a:lnTo>
                <a:lnTo>
                  <a:pt x="1073" y="4010"/>
                </a:lnTo>
                <a:lnTo>
                  <a:pt x="1037" y="4027"/>
                </a:lnTo>
                <a:lnTo>
                  <a:pt x="1002" y="4044"/>
                </a:lnTo>
                <a:lnTo>
                  <a:pt x="968" y="4059"/>
                </a:lnTo>
                <a:lnTo>
                  <a:pt x="934" y="4074"/>
                </a:lnTo>
                <a:lnTo>
                  <a:pt x="900" y="4088"/>
                </a:lnTo>
                <a:lnTo>
                  <a:pt x="866" y="4101"/>
                </a:lnTo>
                <a:lnTo>
                  <a:pt x="834" y="4114"/>
                </a:lnTo>
                <a:lnTo>
                  <a:pt x="802" y="4126"/>
                </a:lnTo>
                <a:lnTo>
                  <a:pt x="770" y="4139"/>
                </a:lnTo>
                <a:lnTo>
                  <a:pt x="739" y="4150"/>
                </a:lnTo>
                <a:lnTo>
                  <a:pt x="708" y="4160"/>
                </a:lnTo>
                <a:lnTo>
                  <a:pt x="678" y="4170"/>
                </a:lnTo>
                <a:lnTo>
                  <a:pt x="649" y="4179"/>
                </a:lnTo>
                <a:lnTo>
                  <a:pt x="620" y="4188"/>
                </a:lnTo>
                <a:lnTo>
                  <a:pt x="592" y="4197"/>
                </a:lnTo>
                <a:lnTo>
                  <a:pt x="564" y="4204"/>
                </a:lnTo>
                <a:lnTo>
                  <a:pt x="536" y="4210"/>
                </a:lnTo>
                <a:lnTo>
                  <a:pt x="510" y="4216"/>
                </a:lnTo>
                <a:lnTo>
                  <a:pt x="484" y="4223"/>
                </a:lnTo>
                <a:lnTo>
                  <a:pt x="458" y="4227"/>
                </a:lnTo>
                <a:lnTo>
                  <a:pt x="433" y="4231"/>
                </a:lnTo>
                <a:lnTo>
                  <a:pt x="409" y="4235"/>
                </a:lnTo>
                <a:lnTo>
                  <a:pt x="386" y="4238"/>
                </a:lnTo>
                <a:lnTo>
                  <a:pt x="363" y="4240"/>
                </a:lnTo>
                <a:lnTo>
                  <a:pt x="340" y="4241"/>
                </a:lnTo>
                <a:lnTo>
                  <a:pt x="319" y="4242"/>
                </a:lnTo>
                <a:lnTo>
                  <a:pt x="297" y="4243"/>
                </a:lnTo>
                <a:lnTo>
                  <a:pt x="278" y="4242"/>
                </a:lnTo>
                <a:lnTo>
                  <a:pt x="258" y="4241"/>
                </a:lnTo>
                <a:lnTo>
                  <a:pt x="239" y="4240"/>
                </a:lnTo>
                <a:lnTo>
                  <a:pt x="221" y="4238"/>
                </a:lnTo>
                <a:lnTo>
                  <a:pt x="203" y="4235"/>
                </a:lnTo>
                <a:lnTo>
                  <a:pt x="187" y="4231"/>
                </a:lnTo>
                <a:lnTo>
                  <a:pt x="170" y="4227"/>
                </a:lnTo>
                <a:lnTo>
                  <a:pt x="154" y="4222"/>
                </a:lnTo>
                <a:lnTo>
                  <a:pt x="140" y="4216"/>
                </a:lnTo>
                <a:lnTo>
                  <a:pt x="126" y="4210"/>
                </a:lnTo>
                <a:lnTo>
                  <a:pt x="113" y="4204"/>
                </a:lnTo>
                <a:lnTo>
                  <a:pt x="101" y="4196"/>
                </a:lnTo>
                <a:lnTo>
                  <a:pt x="88" y="4188"/>
                </a:lnTo>
                <a:lnTo>
                  <a:pt x="78" y="4179"/>
                </a:lnTo>
                <a:lnTo>
                  <a:pt x="67" y="4170"/>
                </a:lnTo>
                <a:lnTo>
                  <a:pt x="57" y="4160"/>
                </a:lnTo>
                <a:lnTo>
                  <a:pt x="49" y="4149"/>
                </a:lnTo>
                <a:lnTo>
                  <a:pt x="40" y="4139"/>
                </a:lnTo>
                <a:lnTo>
                  <a:pt x="33" y="4126"/>
                </a:lnTo>
                <a:lnTo>
                  <a:pt x="26" y="4114"/>
                </a:lnTo>
                <a:lnTo>
                  <a:pt x="21" y="4101"/>
                </a:lnTo>
                <a:lnTo>
                  <a:pt x="16" y="4087"/>
                </a:lnTo>
                <a:lnTo>
                  <a:pt x="10" y="4074"/>
                </a:lnTo>
                <a:lnTo>
                  <a:pt x="7" y="4058"/>
                </a:lnTo>
                <a:lnTo>
                  <a:pt x="4" y="4042"/>
                </a:lnTo>
                <a:lnTo>
                  <a:pt x="2" y="4027"/>
                </a:lnTo>
                <a:lnTo>
                  <a:pt x="1" y="4010"/>
                </a:lnTo>
                <a:lnTo>
                  <a:pt x="0" y="3993"/>
                </a:lnTo>
                <a:lnTo>
                  <a:pt x="0" y="3975"/>
                </a:lnTo>
                <a:lnTo>
                  <a:pt x="1" y="3957"/>
                </a:lnTo>
                <a:lnTo>
                  <a:pt x="3" y="3938"/>
                </a:lnTo>
                <a:lnTo>
                  <a:pt x="5" y="3918"/>
                </a:lnTo>
                <a:lnTo>
                  <a:pt x="8" y="3899"/>
                </a:lnTo>
                <a:lnTo>
                  <a:pt x="13" y="3878"/>
                </a:lnTo>
                <a:lnTo>
                  <a:pt x="17" y="3857"/>
                </a:lnTo>
                <a:lnTo>
                  <a:pt x="23" y="3835"/>
                </a:lnTo>
                <a:lnTo>
                  <a:pt x="29" y="3814"/>
                </a:lnTo>
                <a:lnTo>
                  <a:pt x="35" y="3791"/>
                </a:lnTo>
                <a:lnTo>
                  <a:pt x="44" y="3767"/>
                </a:lnTo>
                <a:lnTo>
                  <a:pt x="52" y="3743"/>
                </a:lnTo>
                <a:lnTo>
                  <a:pt x="61" y="3719"/>
                </a:lnTo>
                <a:lnTo>
                  <a:pt x="71" y="3695"/>
                </a:lnTo>
                <a:lnTo>
                  <a:pt x="82" y="3670"/>
                </a:lnTo>
                <a:lnTo>
                  <a:pt x="92" y="3644"/>
                </a:lnTo>
                <a:lnTo>
                  <a:pt x="105" y="3618"/>
                </a:lnTo>
                <a:lnTo>
                  <a:pt x="118" y="3591"/>
                </a:lnTo>
                <a:lnTo>
                  <a:pt x="132" y="3564"/>
                </a:lnTo>
                <a:lnTo>
                  <a:pt x="145" y="3537"/>
                </a:lnTo>
                <a:lnTo>
                  <a:pt x="161" y="3509"/>
                </a:lnTo>
                <a:lnTo>
                  <a:pt x="176" y="3481"/>
                </a:lnTo>
                <a:lnTo>
                  <a:pt x="193" y="3452"/>
                </a:lnTo>
                <a:lnTo>
                  <a:pt x="209" y="3423"/>
                </a:lnTo>
                <a:lnTo>
                  <a:pt x="228" y="3393"/>
                </a:lnTo>
                <a:lnTo>
                  <a:pt x="246" y="3363"/>
                </a:lnTo>
                <a:lnTo>
                  <a:pt x="265" y="3333"/>
                </a:lnTo>
                <a:lnTo>
                  <a:pt x="285" y="3302"/>
                </a:lnTo>
                <a:lnTo>
                  <a:pt x="306" y="3271"/>
                </a:lnTo>
                <a:lnTo>
                  <a:pt x="326" y="3240"/>
                </a:lnTo>
                <a:lnTo>
                  <a:pt x="348" y="3209"/>
                </a:lnTo>
                <a:lnTo>
                  <a:pt x="371" y="3177"/>
                </a:lnTo>
                <a:lnTo>
                  <a:pt x="395" y="3144"/>
                </a:lnTo>
                <a:lnTo>
                  <a:pt x="418" y="3112"/>
                </a:lnTo>
                <a:lnTo>
                  <a:pt x="443" y="3079"/>
                </a:lnTo>
                <a:lnTo>
                  <a:pt x="467" y="3045"/>
                </a:lnTo>
                <a:lnTo>
                  <a:pt x="493" y="3011"/>
                </a:lnTo>
                <a:lnTo>
                  <a:pt x="519" y="2978"/>
                </a:lnTo>
                <a:lnTo>
                  <a:pt x="546" y="2944"/>
                </a:lnTo>
                <a:lnTo>
                  <a:pt x="574" y="2910"/>
                </a:lnTo>
                <a:lnTo>
                  <a:pt x="602" y="2875"/>
                </a:lnTo>
                <a:lnTo>
                  <a:pt x="630" y="2840"/>
                </a:lnTo>
                <a:lnTo>
                  <a:pt x="660" y="2805"/>
                </a:lnTo>
                <a:lnTo>
                  <a:pt x="689" y="2770"/>
                </a:lnTo>
                <a:lnTo>
                  <a:pt x="719" y="2734"/>
                </a:lnTo>
                <a:lnTo>
                  <a:pt x="750" y="2699"/>
                </a:lnTo>
                <a:lnTo>
                  <a:pt x="781" y="2662"/>
                </a:lnTo>
                <a:lnTo>
                  <a:pt x="813" y="2627"/>
                </a:lnTo>
                <a:lnTo>
                  <a:pt x="846" y="2591"/>
                </a:lnTo>
                <a:lnTo>
                  <a:pt x="879" y="2555"/>
                </a:lnTo>
                <a:lnTo>
                  <a:pt x="912" y="2518"/>
                </a:lnTo>
                <a:lnTo>
                  <a:pt x="946" y="2481"/>
                </a:lnTo>
                <a:lnTo>
                  <a:pt x="980" y="2445"/>
                </a:lnTo>
                <a:lnTo>
                  <a:pt x="1016" y="2408"/>
                </a:lnTo>
                <a:lnTo>
                  <a:pt x="1051" y="2371"/>
                </a:lnTo>
                <a:lnTo>
                  <a:pt x="1086" y="2334"/>
                </a:lnTo>
                <a:lnTo>
                  <a:pt x="1122" y="2297"/>
                </a:lnTo>
                <a:lnTo>
                  <a:pt x="1159" y="2261"/>
                </a:lnTo>
                <a:lnTo>
                  <a:pt x="1196" y="2223"/>
                </a:lnTo>
                <a:lnTo>
                  <a:pt x="1233" y="2186"/>
                </a:lnTo>
                <a:lnTo>
                  <a:pt x="1270" y="2149"/>
                </a:lnTo>
                <a:lnTo>
                  <a:pt x="1309" y="2112"/>
                </a:lnTo>
                <a:lnTo>
                  <a:pt x="1347" y="2075"/>
                </a:lnTo>
                <a:lnTo>
                  <a:pt x="1385" y="2038"/>
                </a:lnTo>
                <a:lnTo>
                  <a:pt x="1425" y="2001"/>
                </a:lnTo>
                <a:lnTo>
                  <a:pt x="1464" y="1964"/>
                </a:lnTo>
                <a:lnTo>
                  <a:pt x="1504" y="1926"/>
                </a:lnTo>
                <a:lnTo>
                  <a:pt x="1544" y="1890"/>
                </a:lnTo>
                <a:lnTo>
                  <a:pt x="1584" y="1853"/>
                </a:lnTo>
                <a:lnTo>
                  <a:pt x="1625" y="1816"/>
                </a:lnTo>
                <a:lnTo>
                  <a:pt x="1665" y="1779"/>
                </a:lnTo>
                <a:lnTo>
                  <a:pt x="1707" y="1743"/>
                </a:lnTo>
                <a:lnTo>
                  <a:pt x="1748" y="1707"/>
                </a:lnTo>
                <a:lnTo>
                  <a:pt x="1790" y="1669"/>
                </a:lnTo>
                <a:lnTo>
                  <a:pt x="1831" y="1633"/>
                </a:lnTo>
                <a:lnTo>
                  <a:pt x="1874" y="1598"/>
                </a:lnTo>
                <a:lnTo>
                  <a:pt x="1915" y="1562"/>
                </a:lnTo>
                <a:lnTo>
                  <a:pt x="1957" y="1526"/>
                </a:lnTo>
                <a:lnTo>
                  <a:pt x="2000" y="1490"/>
                </a:lnTo>
                <a:lnTo>
                  <a:pt x="2042" y="1455"/>
                </a:lnTo>
                <a:lnTo>
                  <a:pt x="2085" y="1420"/>
                </a:lnTo>
                <a:lnTo>
                  <a:pt x="2128" y="1385"/>
                </a:lnTo>
                <a:lnTo>
                  <a:pt x="2171" y="1351"/>
                </a:lnTo>
                <a:lnTo>
                  <a:pt x="2214" y="1316"/>
                </a:lnTo>
                <a:lnTo>
                  <a:pt x="2257" y="1281"/>
                </a:lnTo>
                <a:lnTo>
                  <a:pt x="2300" y="1248"/>
                </a:lnTo>
                <a:lnTo>
                  <a:pt x="2344" y="1214"/>
                </a:lnTo>
                <a:lnTo>
                  <a:pt x="2387" y="1181"/>
                </a:lnTo>
                <a:lnTo>
                  <a:pt x="2430" y="1148"/>
                </a:lnTo>
                <a:lnTo>
                  <a:pt x="2473" y="1115"/>
                </a:lnTo>
                <a:lnTo>
                  <a:pt x="2517" y="1082"/>
                </a:lnTo>
                <a:lnTo>
                  <a:pt x="2561" y="1050"/>
                </a:lnTo>
                <a:lnTo>
                  <a:pt x="2604" y="1018"/>
                </a:lnTo>
                <a:lnTo>
                  <a:pt x="2647" y="986"/>
                </a:lnTo>
                <a:lnTo>
                  <a:pt x="2690" y="955"/>
                </a:lnTo>
                <a:lnTo>
                  <a:pt x="2734" y="925"/>
                </a:lnTo>
                <a:lnTo>
                  <a:pt x="2776" y="894"/>
                </a:lnTo>
                <a:lnTo>
                  <a:pt x="2820" y="864"/>
                </a:lnTo>
                <a:lnTo>
                  <a:pt x="2862" y="834"/>
                </a:lnTo>
                <a:lnTo>
                  <a:pt x="2905" y="805"/>
                </a:lnTo>
                <a:lnTo>
                  <a:pt x="2948" y="776"/>
                </a:lnTo>
                <a:lnTo>
                  <a:pt x="2991" y="748"/>
                </a:lnTo>
                <a:lnTo>
                  <a:pt x="3032" y="719"/>
                </a:lnTo>
                <a:lnTo>
                  <a:pt x="3074" y="692"/>
                </a:lnTo>
                <a:lnTo>
                  <a:pt x="3117" y="664"/>
                </a:lnTo>
                <a:lnTo>
                  <a:pt x="3158" y="638"/>
                </a:lnTo>
                <a:lnTo>
                  <a:pt x="3200" y="611"/>
                </a:lnTo>
                <a:lnTo>
                  <a:pt x="3241" y="585"/>
                </a:lnTo>
                <a:lnTo>
                  <a:pt x="3282" y="561"/>
                </a:lnTo>
                <a:lnTo>
                  <a:pt x="3323" y="536"/>
                </a:lnTo>
                <a:lnTo>
                  <a:pt x="3364" y="511"/>
                </a:lnTo>
                <a:lnTo>
                  <a:pt x="3404" y="487"/>
                </a:lnTo>
                <a:lnTo>
                  <a:pt x="3444" y="463"/>
                </a:lnTo>
                <a:lnTo>
                  <a:pt x="3484" y="441"/>
                </a:lnTo>
                <a:lnTo>
                  <a:pt x="3523" y="419"/>
                </a:lnTo>
                <a:lnTo>
                  <a:pt x="3563" y="397"/>
                </a:lnTo>
                <a:lnTo>
                  <a:pt x="3601" y="375"/>
                </a:lnTo>
                <a:lnTo>
                  <a:pt x="3639" y="355"/>
                </a:lnTo>
                <a:lnTo>
                  <a:pt x="3678" y="334"/>
                </a:lnTo>
                <a:lnTo>
                  <a:pt x="3716" y="314"/>
                </a:lnTo>
                <a:lnTo>
                  <a:pt x="3753" y="296"/>
                </a:lnTo>
                <a:lnTo>
                  <a:pt x="3789" y="277"/>
                </a:lnTo>
                <a:lnTo>
                  <a:pt x="3826" y="258"/>
                </a:lnTo>
                <a:lnTo>
                  <a:pt x="3862" y="241"/>
                </a:lnTo>
                <a:lnTo>
                  <a:pt x="3898" y="224"/>
                </a:lnTo>
                <a:lnTo>
                  <a:pt x="3933" y="208"/>
                </a:lnTo>
                <a:lnTo>
                  <a:pt x="3968" y="192"/>
                </a:lnTo>
                <a:lnTo>
                  <a:pt x="4003" y="178"/>
                </a:lnTo>
                <a:lnTo>
                  <a:pt x="4036" y="163"/>
                </a:lnTo>
                <a:lnTo>
                  <a:pt x="4070" y="149"/>
                </a:lnTo>
                <a:lnTo>
                  <a:pt x="4102" y="135"/>
                </a:lnTo>
                <a:lnTo>
                  <a:pt x="4136" y="123"/>
                </a:lnTo>
                <a:lnTo>
                  <a:pt x="4167" y="110"/>
                </a:lnTo>
                <a:lnTo>
                  <a:pt x="4199" y="99"/>
                </a:lnTo>
                <a:lnTo>
                  <a:pt x="4230" y="88"/>
                </a:lnTo>
                <a:lnTo>
                  <a:pt x="4260" y="78"/>
                </a:lnTo>
                <a:lnTo>
                  <a:pt x="4290" y="68"/>
                </a:lnTo>
                <a:lnTo>
                  <a:pt x="4319" y="60"/>
                </a:lnTo>
                <a:lnTo>
                  <a:pt x="4347" y="51"/>
                </a:lnTo>
                <a:lnTo>
                  <a:pt x="4376" y="43"/>
                </a:lnTo>
                <a:lnTo>
                  <a:pt x="4403" y="36"/>
                </a:lnTo>
                <a:lnTo>
                  <a:pt x="4430" y="29"/>
                </a:lnTo>
                <a:lnTo>
                  <a:pt x="4457" y="23"/>
                </a:lnTo>
                <a:lnTo>
                  <a:pt x="4482" y="18"/>
                </a:lnTo>
                <a:lnTo>
                  <a:pt x="4508" y="14"/>
                </a:lnTo>
                <a:lnTo>
                  <a:pt x="4531" y="10"/>
                </a:lnTo>
                <a:lnTo>
                  <a:pt x="4555" y="7"/>
                </a:lnTo>
                <a:lnTo>
                  <a:pt x="4579" y="5"/>
                </a:lnTo>
                <a:lnTo>
                  <a:pt x="4602" y="3"/>
                </a:lnTo>
                <a:lnTo>
                  <a:pt x="4624" y="2"/>
                </a:lnTo>
                <a:lnTo>
                  <a:pt x="4644" y="0"/>
                </a:lnTo>
                <a:lnTo>
                  <a:pt x="4665" y="0"/>
                </a:lnTo>
                <a:lnTo>
                  <a:pt x="4685" y="2"/>
                </a:lnTo>
                <a:lnTo>
                  <a:pt x="4704" y="3"/>
                </a:lnTo>
                <a:lnTo>
                  <a:pt x="4723" y="5"/>
                </a:lnTo>
                <a:lnTo>
                  <a:pt x="4741" y="7"/>
                </a:lnTo>
                <a:lnTo>
                  <a:pt x="4758" y="10"/>
                </a:lnTo>
                <a:lnTo>
                  <a:pt x="4775" y="14"/>
                </a:lnTo>
                <a:lnTo>
                  <a:pt x="4790" y="19"/>
                </a:lnTo>
                <a:lnTo>
                  <a:pt x="4805" y="24"/>
                </a:lnTo>
                <a:lnTo>
                  <a:pt x="4819" y="29"/>
                </a:lnTo>
                <a:lnTo>
                  <a:pt x="4833" y="36"/>
                </a:lnTo>
                <a:lnTo>
                  <a:pt x="4846" y="43"/>
                </a:lnTo>
                <a:lnTo>
                  <a:pt x="4859" y="51"/>
                </a:lnTo>
                <a:lnTo>
                  <a:pt x="4870" y="60"/>
                </a:lnTo>
                <a:lnTo>
                  <a:pt x="4881" y="69"/>
                </a:lnTo>
                <a:lnTo>
                  <a:pt x="4891" y="78"/>
                </a:lnTo>
                <a:lnTo>
                  <a:pt x="4900" y="88"/>
                </a:lnTo>
                <a:close/>
              </a:path>
            </a:pathLst>
          </a:custGeom>
          <a:solidFill>
            <a:srgbClr val="B2B2B2"/>
          </a:solidFill>
          <a:ln w="412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2194" name="Line 50"/>
          <p:cNvSpPr>
            <a:spLocks noChangeShapeType="1"/>
          </p:cNvSpPr>
          <p:nvPr/>
        </p:nvSpPr>
        <p:spPr bwMode="auto">
          <a:xfrm flipV="1">
            <a:off x="3502025" y="4581525"/>
            <a:ext cx="1241425" cy="1041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195" name="Freeform 51"/>
          <p:cNvSpPr>
            <a:spLocks/>
          </p:cNvSpPr>
          <p:nvPr/>
        </p:nvSpPr>
        <p:spPr bwMode="auto">
          <a:xfrm>
            <a:off x="4697413" y="4568825"/>
            <a:ext cx="61912" cy="55563"/>
          </a:xfrm>
          <a:custGeom>
            <a:avLst/>
            <a:gdLst>
              <a:gd name="T0" fmla="*/ 0 w 195"/>
              <a:gd name="T1" fmla="*/ 96 h 176"/>
              <a:gd name="T2" fmla="*/ 195 w 195"/>
              <a:gd name="T3" fmla="*/ 0 h 176"/>
              <a:gd name="T4" fmla="*/ 67 w 195"/>
              <a:gd name="T5" fmla="*/ 176 h 176"/>
              <a:gd name="T6" fmla="*/ 66 w 195"/>
              <a:gd name="T7" fmla="*/ 109 h 176"/>
              <a:gd name="T8" fmla="*/ 0 w 195"/>
              <a:gd name="T9" fmla="*/ 9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" h="176">
                <a:moveTo>
                  <a:pt x="0" y="96"/>
                </a:moveTo>
                <a:lnTo>
                  <a:pt x="195" y="0"/>
                </a:lnTo>
                <a:lnTo>
                  <a:pt x="67" y="176"/>
                </a:lnTo>
                <a:lnTo>
                  <a:pt x="66" y="109"/>
                </a:lnTo>
                <a:lnTo>
                  <a:pt x="0" y="96"/>
                </a:lnTo>
                <a:close/>
              </a:path>
            </a:pathLst>
          </a:custGeom>
          <a:solidFill>
            <a:srgbClr val="FF0000"/>
          </a:solidFill>
          <a:ln w="17463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2196" name="Line 52"/>
          <p:cNvSpPr>
            <a:spLocks noChangeShapeType="1"/>
          </p:cNvSpPr>
          <p:nvPr/>
        </p:nvSpPr>
        <p:spPr bwMode="auto">
          <a:xfrm flipV="1">
            <a:off x="1349375" y="2017713"/>
            <a:ext cx="1243013" cy="1041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197" name="Freeform 53"/>
          <p:cNvSpPr>
            <a:spLocks/>
          </p:cNvSpPr>
          <p:nvPr/>
        </p:nvSpPr>
        <p:spPr bwMode="auto">
          <a:xfrm>
            <a:off x="2544763" y="2005013"/>
            <a:ext cx="61912" cy="55562"/>
          </a:xfrm>
          <a:custGeom>
            <a:avLst/>
            <a:gdLst>
              <a:gd name="T0" fmla="*/ 0 w 196"/>
              <a:gd name="T1" fmla="*/ 95 h 176"/>
              <a:gd name="T2" fmla="*/ 196 w 196"/>
              <a:gd name="T3" fmla="*/ 0 h 176"/>
              <a:gd name="T4" fmla="*/ 68 w 196"/>
              <a:gd name="T5" fmla="*/ 176 h 176"/>
              <a:gd name="T6" fmla="*/ 68 w 196"/>
              <a:gd name="T7" fmla="*/ 108 h 176"/>
              <a:gd name="T8" fmla="*/ 0 w 196"/>
              <a:gd name="T9" fmla="*/ 9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" h="176">
                <a:moveTo>
                  <a:pt x="0" y="95"/>
                </a:moveTo>
                <a:lnTo>
                  <a:pt x="196" y="0"/>
                </a:lnTo>
                <a:lnTo>
                  <a:pt x="68" y="176"/>
                </a:lnTo>
                <a:lnTo>
                  <a:pt x="68" y="108"/>
                </a:lnTo>
                <a:lnTo>
                  <a:pt x="0" y="95"/>
                </a:lnTo>
                <a:close/>
              </a:path>
            </a:pathLst>
          </a:custGeom>
          <a:solidFill>
            <a:srgbClr val="FF0000"/>
          </a:solidFill>
          <a:ln w="17463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2198" name="Line 54"/>
          <p:cNvSpPr>
            <a:spLocks noChangeShapeType="1"/>
          </p:cNvSpPr>
          <p:nvPr/>
        </p:nvSpPr>
        <p:spPr bwMode="auto">
          <a:xfrm flipV="1">
            <a:off x="2938463" y="3902075"/>
            <a:ext cx="2549525" cy="95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199" name="Freeform 55"/>
          <p:cNvSpPr>
            <a:spLocks/>
          </p:cNvSpPr>
          <p:nvPr/>
        </p:nvSpPr>
        <p:spPr bwMode="auto">
          <a:xfrm>
            <a:off x="5454650" y="3884613"/>
            <a:ext cx="66675" cy="33337"/>
          </a:xfrm>
          <a:custGeom>
            <a:avLst/>
            <a:gdLst>
              <a:gd name="T0" fmla="*/ 0 w 211"/>
              <a:gd name="T1" fmla="*/ 0 h 105"/>
              <a:gd name="T2" fmla="*/ 211 w 211"/>
              <a:gd name="T3" fmla="*/ 53 h 105"/>
              <a:gd name="T4" fmla="*/ 0 w 211"/>
              <a:gd name="T5" fmla="*/ 105 h 105"/>
              <a:gd name="T6" fmla="*/ 0 w 211"/>
              <a:gd name="T7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1" h="105">
                <a:moveTo>
                  <a:pt x="0" y="0"/>
                </a:moveTo>
                <a:lnTo>
                  <a:pt x="211" y="53"/>
                </a:lnTo>
                <a:lnTo>
                  <a:pt x="0" y="10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2200" name="Line 56"/>
          <p:cNvSpPr>
            <a:spLocks noChangeShapeType="1"/>
          </p:cNvSpPr>
          <p:nvPr/>
        </p:nvSpPr>
        <p:spPr bwMode="auto">
          <a:xfrm flipH="1" flipV="1">
            <a:off x="2930525" y="1362075"/>
            <a:ext cx="7938" cy="25495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201" name="Freeform 57"/>
          <p:cNvSpPr>
            <a:spLocks/>
          </p:cNvSpPr>
          <p:nvPr/>
        </p:nvSpPr>
        <p:spPr bwMode="auto">
          <a:xfrm>
            <a:off x="2913063" y="1328738"/>
            <a:ext cx="33337" cy="66675"/>
          </a:xfrm>
          <a:custGeom>
            <a:avLst/>
            <a:gdLst>
              <a:gd name="T0" fmla="*/ 0 w 106"/>
              <a:gd name="T1" fmla="*/ 211 h 211"/>
              <a:gd name="T2" fmla="*/ 53 w 106"/>
              <a:gd name="T3" fmla="*/ 0 h 211"/>
              <a:gd name="T4" fmla="*/ 106 w 106"/>
              <a:gd name="T5" fmla="*/ 211 h 211"/>
              <a:gd name="T6" fmla="*/ 0 w 106"/>
              <a:gd name="T7" fmla="*/ 21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6" h="211">
                <a:moveTo>
                  <a:pt x="0" y="211"/>
                </a:moveTo>
                <a:lnTo>
                  <a:pt x="53" y="0"/>
                </a:lnTo>
                <a:lnTo>
                  <a:pt x="106" y="211"/>
                </a:lnTo>
                <a:lnTo>
                  <a:pt x="0" y="211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2202" name="Line 58"/>
          <p:cNvSpPr>
            <a:spLocks noChangeShapeType="1"/>
          </p:cNvSpPr>
          <p:nvPr/>
        </p:nvSpPr>
        <p:spPr bwMode="auto">
          <a:xfrm flipV="1">
            <a:off x="2938463" y="2654300"/>
            <a:ext cx="1498600" cy="12573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203" name="Freeform 59"/>
          <p:cNvSpPr>
            <a:spLocks/>
          </p:cNvSpPr>
          <p:nvPr/>
        </p:nvSpPr>
        <p:spPr bwMode="auto">
          <a:xfrm>
            <a:off x="4378325" y="2651125"/>
            <a:ext cx="61913" cy="55563"/>
          </a:xfrm>
          <a:custGeom>
            <a:avLst/>
            <a:gdLst>
              <a:gd name="T0" fmla="*/ 0 w 195"/>
              <a:gd name="T1" fmla="*/ 94 h 176"/>
              <a:gd name="T2" fmla="*/ 195 w 195"/>
              <a:gd name="T3" fmla="*/ 0 h 176"/>
              <a:gd name="T4" fmla="*/ 66 w 195"/>
              <a:gd name="T5" fmla="*/ 176 h 176"/>
              <a:gd name="T6" fmla="*/ 64 w 195"/>
              <a:gd name="T7" fmla="*/ 109 h 176"/>
              <a:gd name="T8" fmla="*/ 0 w 195"/>
              <a:gd name="T9" fmla="*/ 9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" h="176">
                <a:moveTo>
                  <a:pt x="0" y="94"/>
                </a:moveTo>
                <a:lnTo>
                  <a:pt x="195" y="0"/>
                </a:lnTo>
                <a:lnTo>
                  <a:pt x="66" y="176"/>
                </a:lnTo>
                <a:lnTo>
                  <a:pt x="64" y="109"/>
                </a:lnTo>
                <a:lnTo>
                  <a:pt x="0" y="94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2204" name="Line 60"/>
          <p:cNvSpPr>
            <a:spLocks noChangeShapeType="1"/>
          </p:cNvSpPr>
          <p:nvPr/>
        </p:nvSpPr>
        <p:spPr bwMode="auto">
          <a:xfrm>
            <a:off x="1724025" y="5068888"/>
            <a:ext cx="615950" cy="7334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205" name="Freeform 61"/>
          <p:cNvSpPr>
            <a:spLocks/>
          </p:cNvSpPr>
          <p:nvPr/>
        </p:nvSpPr>
        <p:spPr bwMode="auto">
          <a:xfrm>
            <a:off x="1677988" y="5011738"/>
            <a:ext cx="111125" cy="123825"/>
          </a:xfrm>
          <a:custGeom>
            <a:avLst/>
            <a:gdLst>
              <a:gd name="T0" fmla="*/ 190 w 352"/>
              <a:gd name="T1" fmla="*/ 390 h 390"/>
              <a:gd name="T2" fmla="*/ 0 w 352"/>
              <a:gd name="T3" fmla="*/ 0 h 390"/>
              <a:gd name="T4" fmla="*/ 352 w 352"/>
              <a:gd name="T5" fmla="*/ 255 h 390"/>
              <a:gd name="T6" fmla="*/ 217 w 352"/>
              <a:gd name="T7" fmla="*/ 259 h 390"/>
              <a:gd name="T8" fmla="*/ 190 w 352"/>
              <a:gd name="T9" fmla="*/ 39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390">
                <a:moveTo>
                  <a:pt x="190" y="390"/>
                </a:moveTo>
                <a:lnTo>
                  <a:pt x="0" y="0"/>
                </a:lnTo>
                <a:lnTo>
                  <a:pt x="352" y="255"/>
                </a:lnTo>
                <a:lnTo>
                  <a:pt x="217" y="259"/>
                </a:lnTo>
                <a:lnTo>
                  <a:pt x="190" y="390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2206" name="Freeform 62"/>
          <p:cNvSpPr>
            <a:spLocks/>
          </p:cNvSpPr>
          <p:nvPr/>
        </p:nvSpPr>
        <p:spPr bwMode="auto">
          <a:xfrm>
            <a:off x="2276475" y="5734050"/>
            <a:ext cx="111125" cy="123825"/>
          </a:xfrm>
          <a:custGeom>
            <a:avLst/>
            <a:gdLst>
              <a:gd name="T0" fmla="*/ 161 w 351"/>
              <a:gd name="T1" fmla="*/ 0 h 390"/>
              <a:gd name="T2" fmla="*/ 351 w 351"/>
              <a:gd name="T3" fmla="*/ 390 h 390"/>
              <a:gd name="T4" fmla="*/ 0 w 351"/>
              <a:gd name="T5" fmla="*/ 134 h 390"/>
              <a:gd name="T6" fmla="*/ 136 w 351"/>
              <a:gd name="T7" fmla="*/ 131 h 390"/>
              <a:gd name="T8" fmla="*/ 161 w 351"/>
              <a:gd name="T9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390">
                <a:moveTo>
                  <a:pt x="161" y="0"/>
                </a:moveTo>
                <a:lnTo>
                  <a:pt x="351" y="390"/>
                </a:lnTo>
                <a:lnTo>
                  <a:pt x="0" y="134"/>
                </a:lnTo>
                <a:lnTo>
                  <a:pt x="136" y="131"/>
                </a:lnTo>
                <a:lnTo>
                  <a:pt x="161" y="0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2207" name="Line 63"/>
          <p:cNvSpPr>
            <a:spLocks noChangeShapeType="1"/>
          </p:cNvSpPr>
          <p:nvPr/>
        </p:nvSpPr>
        <p:spPr bwMode="auto">
          <a:xfrm>
            <a:off x="258763" y="2801938"/>
            <a:ext cx="1585912" cy="18875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2208" name="Freeform 64"/>
          <p:cNvSpPr>
            <a:spLocks/>
          </p:cNvSpPr>
          <p:nvPr/>
        </p:nvSpPr>
        <p:spPr bwMode="auto">
          <a:xfrm>
            <a:off x="212725" y="2744788"/>
            <a:ext cx="111125" cy="123825"/>
          </a:xfrm>
          <a:custGeom>
            <a:avLst/>
            <a:gdLst>
              <a:gd name="T0" fmla="*/ 189 w 351"/>
              <a:gd name="T1" fmla="*/ 391 h 391"/>
              <a:gd name="T2" fmla="*/ 0 w 351"/>
              <a:gd name="T3" fmla="*/ 0 h 391"/>
              <a:gd name="T4" fmla="*/ 351 w 351"/>
              <a:gd name="T5" fmla="*/ 255 h 391"/>
              <a:gd name="T6" fmla="*/ 215 w 351"/>
              <a:gd name="T7" fmla="*/ 258 h 391"/>
              <a:gd name="T8" fmla="*/ 189 w 351"/>
              <a:gd name="T9" fmla="*/ 39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391">
                <a:moveTo>
                  <a:pt x="189" y="391"/>
                </a:moveTo>
                <a:lnTo>
                  <a:pt x="0" y="0"/>
                </a:lnTo>
                <a:lnTo>
                  <a:pt x="351" y="255"/>
                </a:lnTo>
                <a:lnTo>
                  <a:pt x="215" y="258"/>
                </a:lnTo>
                <a:lnTo>
                  <a:pt x="189" y="391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2209" name="Freeform 65"/>
          <p:cNvSpPr>
            <a:spLocks/>
          </p:cNvSpPr>
          <p:nvPr/>
        </p:nvSpPr>
        <p:spPr bwMode="auto">
          <a:xfrm>
            <a:off x="1779588" y="4621213"/>
            <a:ext cx="111125" cy="123825"/>
          </a:xfrm>
          <a:custGeom>
            <a:avLst/>
            <a:gdLst>
              <a:gd name="T0" fmla="*/ 162 w 353"/>
              <a:gd name="T1" fmla="*/ 0 h 390"/>
              <a:gd name="T2" fmla="*/ 353 w 353"/>
              <a:gd name="T3" fmla="*/ 390 h 390"/>
              <a:gd name="T4" fmla="*/ 0 w 353"/>
              <a:gd name="T5" fmla="*/ 136 h 390"/>
              <a:gd name="T6" fmla="*/ 136 w 353"/>
              <a:gd name="T7" fmla="*/ 133 h 390"/>
              <a:gd name="T8" fmla="*/ 162 w 353"/>
              <a:gd name="T9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390">
                <a:moveTo>
                  <a:pt x="162" y="0"/>
                </a:moveTo>
                <a:lnTo>
                  <a:pt x="353" y="390"/>
                </a:lnTo>
                <a:lnTo>
                  <a:pt x="0" y="136"/>
                </a:lnTo>
                <a:lnTo>
                  <a:pt x="136" y="133"/>
                </a:lnTo>
                <a:lnTo>
                  <a:pt x="162" y="0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2210" name="Rectangle 66"/>
          <p:cNvSpPr>
            <a:spLocks noChangeArrowheads="1"/>
          </p:cNvSpPr>
          <p:nvPr/>
        </p:nvSpPr>
        <p:spPr bwMode="auto">
          <a:xfrm>
            <a:off x="757238" y="3689350"/>
            <a:ext cx="21113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buFontTx/>
              <a:buNone/>
            </a:pPr>
            <a:r>
              <a:rPr lang="en-US" altLang="en-US" sz="2500" b="0">
                <a:solidFill>
                  <a:srgbClr val="000000"/>
                </a:solidFill>
                <a:latin typeface="Times New Roman" pitchFamily="18" charset="0"/>
              </a:rPr>
              <a:t>R</a:t>
            </a:r>
            <a:endParaRPr lang="en-US" altLang="en-US" sz="4000"/>
          </a:p>
        </p:txBody>
      </p:sp>
      <p:sp>
        <p:nvSpPr>
          <p:cNvPr id="902211" name="Rectangle 67"/>
          <p:cNvSpPr>
            <a:spLocks noChangeArrowheads="1"/>
          </p:cNvSpPr>
          <p:nvPr/>
        </p:nvSpPr>
        <p:spPr bwMode="auto">
          <a:xfrm>
            <a:off x="458788" y="1862138"/>
            <a:ext cx="560387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itchFamily="18" charset="0"/>
              </a:rPr>
              <a:t>ICC</a:t>
            </a:r>
            <a:endParaRPr lang="en-US" altLang="en-US" sz="2400"/>
          </a:p>
        </p:txBody>
      </p:sp>
      <p:sp>
        <p:nvSpPr>
          <p:cNvPr id="902212" name="Rectangle 68"/>
          <p:cNvSpPr>
            <a:spLocks noChangeArrowheads="1"/>
          </p:cNvSpPr>
          <p:nvPr/>
        </p:nvSpPr>
        <p:spPr bwMode="auto">
          <a:xfrm>
            <a:off x="1228725" y="1573213"/>
            <a:ext cx="2444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buFontTx/>
              <a:buNone/>
            </a:pPr>
            <a:r>
              <a:rPr lang="en-US" altLang="en-US" b="0">
                <a:solidFill>
                  <a:srgbClr val="FF0000"/>
                </a:solidFill>
                <a:latin typeface="Symbol" pitchFamily="18" charset="2"/>
              </a:rPr>
              <a:t>w</a:t>
            </a:r>
            <a:endParaRPr lang="en-US" altLang="en-US" sz="4000"/>
          </a:p>
        </p:txBody>
      </p:sp>
      <p:sp>
        <p:nvSpPr>
          <p:cNvPr id="902213" name="Rectangle 69"/>
          <p:cNvSpPr>
            <a:spLocks noChangeArrowheads="1"/>
          </p:cNvSpPr>
          <p:nvPr/>
        </p:nvSpPr>
        <p:spPr bwMode="auto">
          <a:xfrm>
            <a:off x="2554288" y="3978275"/>
            <a:ext cx="5111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buFontTx/>
              <a:buNone/>
            </a:pPr>
            <a:r>
              <a:rPr lang="en-US" altLang="en-US" sz="2100" b="0">
                <a:solidFill>
                  <a:srgbClr val="000000"/>
                </a:solidFill>
                <a:latin typeface="Times New Roman" pitchFamily="18" charset="0"/>
              </a:rPr>
              <a:t>(x,y)</a:t>
            </a:r>
            <a:endParaRPr lang="en-US" altLang="en-US" sz="3600"/>
          </a:p>
        </p:txBody>
      </p:sp>
      <p:sp>
        <p:nvSpPr>
          <p:cNvPr id="902214" name="Rectangle 70"/>
          <p:cNvSpPr>
            <a:spLocks noChangeArrowheads="1"/>
          </p:cNvSpPr>
          <p:nvPr/>
        </p:nvSpPr>
        <p:spPr bwMode="auto">
          <a:xfrm>
            <a:off x="3101975" y="1262063"/>
            <a:ext cx="15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buFontTx/>
              <a:buNone/>
            </a:pPr>
            <a:r>
              <a:rPr lang="en-US" altLang="en-US" sz="2500" b="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altLang="en-US" sz="4000"/>
          </a:p>
        </p:txBody>
      </p:sp>
      <p:sp>
        <p:nvSpPr>
          <p:cNvPr id="902215" name="Rectangle 71"/>
          <p:cNvSpPr>
            <a:spLocks noChangeArrowheads="1"/>
          </p:cNvSpPr>
          <p:nvPr/>
        </p:nvSpPr>
        <p:spPr bwMode="auto">
          <a:xfrm>
            <a:off x="1677988" y="5362575"/>
            <a:ext cx="3365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buFontTx/>
              <a:buNone/>
            </a:pPr>
            <a:r>
              <a:rPr lang="en-US" altLang="en-US" sz="2500" b="0" i="1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en-US" sz="2500" b="0">
                <a:solidFill>
                  <a:srgbClr val="000000"/>
                </a:solidFill>
                <a:latin typeface="Times New Roman" pitchFamily="18" charset="0"/>
              </a:rPr>
              <a:t>/2</a:t>
            </a:r>
            <a:endParaRPr lang="en-US" altLang="en-US" sz="4000"/>
          </a:p>
        </p:txBody>
      </p:sp>
      <p:sp>
        <p:nvSpPr>
          <p:cNvPr id="902216" name="Rectangle 72"/>
          <p:cNvSpPr>
            <a:spLocks noChangeArrowheads="1"/>
          </p:cNvSpPr>
          <p:nvPr/>
        </p:nvSpPr>
        <p:spPr bwMode="auto">
          <a:xfrm>
            <a:off x="3352800" y="3600450"/>
            <a:ext cx="15875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buFontTx/>
              <a:buNone/>
            </a:pPr>
            <a:r>
              <a:rPr lang="en-US" altLang="en-US" sz="2400" b="0">
                <a:solidFill>
                  <a:srgbClr val="000000"/>
                </a:solidFill>
                <a:latin typeface="Symbol" pitchFamily="18" charset="2"/>
              </a:rPr>
              <a:t>q</a:t>
            </a:r>
            <a:endParaRPr lang="en-US" altLang="en-US" sz="3600"/>
          </a:p>
        </p:txBody>
      </p:sp>
      <p:sp>
        <p:nvSpPr>
          <p:cNvPr id="902217" name="Rectangle 73"/>
          <p:cNvSpPr>
            <a:spLocks noChangeArrowheads="1"/>
          </p:cNvSpPr>
          <p:nvPr/>
        </p:nvSpPr>
        <p:spPr bwMode="auto">
          <a:xfrm>
            <a:off x="5376863" y="3940175"/>
            <a:ext cx="15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buFontTx/>
              <a:buNone/>
            </a:pPr>
            <a:r>
              <a:rPr lang="en-US" altLang="en-US" sz="2500" b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altLang="en-US" sz="4000"/>
          </a:p>
        </p:txBody>
      </p:sp>
      <p:grpSp>
        <p:nvGrpSpPr>
          <p:cNvPr id="902223" name="Group 79"/>
          <p:cNvGrpSpPr>
            <a:grpSpLocks/>
          </p:cNvGrpSpPr>
          <p:nvPr/>
        </p:nvGrpSpPr>
        <p:grpSpPr bwMode="auto">
          <a:xfrm>
            <a:off x="1852613" y="2060575"/>
            <a:ext cx="234950" cy="401638"/>
            <a:chOff x="1167" y="1298"/>
            <a:chExt cx="148" cy="253"/>
          </a:xfrm>
        </p:grpSpPr>
        <p:sp>
          <p:nvSpPr>
            <p:cNvPr id="902218" name="Rectangle 74"/>
            <p:cNvSpPr>
              <a:spLocks noChangeArrowheads="1"/>
            </p:cNvSpPr>
            <p:nvPr/>
          </p:nvSpPr>
          <p:spPr bwMode="auto">
            <a:xfrm>
              <a:off x="1167" y="1298"/>
              <a:ext cx="10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buFontTx/>
                <a:buNone/>
              </a:pPr>
              <a:r>
                <a:rPr lang="en-US" altLang="en-US" sz="2500" b="0">
                  <a:solidFill>
                    <a:srgbClr val="FF0000"/>
                  </a:solidFill>
                  <a:latin typeface="Times New Roman" pitchFamily="18" charset="0"/>
                </a:rPr>
                <a:t>v</a:t>
              </a:r>
              <a:endParaRPr lang="en-US" altLang="en-US" sz="4000"/>
            </a:p>
          </p:txBody>
        </p:sp>
        <p:sp>
          <p:nvSpPr>
            <p:cNvPr id="902219" name="Rectangle 75"/>
            <p:cNvSpPr>
              <a:spLocks noChangeArrowheads="1"/>
            </p:cNvSpPr>
            <p:nvPr/>
          </p:nvSpPr>
          <p:spPr bwMode="auto">
            <a:xfrm>
              <a:off x="1273" y="1387"/>
              <a:ext cx="42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buFontTx/>
                <a:buNone/>
              </a:pPr>
              <a:r>
                <a:rPr lang="en-US" altLang="en-US" sz="1900" b="0">
                  <a:solidFill>
                    <a:srgbClr val="FF0000"/>
                  </a:solidFill>
                  <a:latin typeface="Times New Roman" pitchFamily="18" charset="0"/>
                </a:rPr>
                <a:t>l</a:t>
              </a:r>
              <a:endParaRPr lang="en-US" altLang="en-US" sz="4000"/>
            </a:p>
          </p:txBody>
        </p:sp>
      </p:grpSp>
      <p:grpSp>
        <p:nvGrpSpPr>
          <p:cNvPr id="902222" name="Group 78"/>
          <p:cNvGrpSpPr>
            <a:grpSpLocks/>
          </p:cNvGrpSpPr>
          <p:nvPr/>
        </p:nvGrpSpPr>
        <p:grpSpPr bwMode="auto">
          <a:xfrm>
            <a:off x="4424363" y="4916488"/>
            <a:ext cx="211137" cy="401637"/>
            <a:chOff x="2827" y="2985"/>
            <a:chExt cx="133" cy="253"/>
          </a:xfrm>
        </p:grpSpPr>
        <p:sp>
          <p:nvSpPr>
            <p:cNvPr id="902220" name="Rectangle 76"/>
            <p:cNvSpPr>
              <a:spLocks noChangeArrowheads="1"/>
            </p:cNvSpPr>
            <p:nvPr/>
          </p:nvSpPr>
          <p:spPr bwMode="auto">
            <a:xfrm>
              <a:off x="2827" y="2985"/>
              <a:ext cx="10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buFontTx/>
                <a:buNone/>
              </a:pPr>
              <a:r>
                <a:rPr lang="en-US" altLang="en-US" sz="2500" b="0">
                  <a:solidFill>
                    <a:srgbClr val="FF0000"/>
                  </a:solidFill>
                  <a:latin typeface="Times New Roman" pitchFamily="18" charset="0"/>
                </a:rPr>
                <a:t>v</a:t>
              </a:r>
              <a:endParaRPr lang="en-US" altLang="en-US" sz="4000"/>
            </a:p>
          </p:txBody>
        </p:sp>
        <p:sp>
          <p:nvSpPr>
            <p:cNvPr id="902221" name="Rectangle 77"/>
            <p:cNvSpPr>
              <a:spLocks noChangeArrowheads="1"/>
            </p:cNvSpPr>
            <p:nvPr/>
          </p:nvSpPr>
          <p:spPr bwMode="auto">
            <a:xfrm>
              <a:off x="2909" y="3074"/>
              <a:ext cx="51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buFontTx/>
                <a:buNone/>
              </a:pPr>
              <a:r>
                <a:rPr lang="en-US" altLang="en-US" sz="1900" b="0">
                  <a:solidFill>
                    <a:srgbClr val="FF0000"/>
                  </a:solidFill>
                  <a:latin typeface="Times New Roman" pitchFamily="18" charset="0"/>
                </a:rPr>
                <a:t>r</a:t>
              </a:r>
              <a:endParaRPr lang="en-US" altLang="en-US" sz="4000"/>
            </a:p>
          </p:txBody>
        </p:sp>
      </p:grpSp>
      <p:graphicFrame>
        <p:nvGraphicFramePr>
          <p:cNvPr id="902151" name="Object 7"/>
          <p:cNvGraphicFramePr>
            <a:graphicFrameLocks noChangeAspect="1"/>
          </p:cNvGraphicFramePr>
          <p:nvPr/>
        </p:nvGraphicFramePr>
        <p:xfrm>
          <a:off x="6088063" y="2433638"/>
          <a:ext cx="2813050" cy="363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26" name="Equation" r:id="rId3" imgW="977760" imgH="1295280" progId="Equation.3">
                  <p:embed/>
                </p:oleObj>
              </mc:Choice>
              <mc:Fallback>
                <p:oleObj name="Equation" r:id="rId3" imgW="977760" imgH="1295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063" y="2433638"/>
                        <a:ext cx="2813050" cy="363537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2225" name="Object 81"/>
          <p:cNvGraphicFramePr>
            <a:graphicFrameLocks noChangeAspect="1"/>
          </p:cNvGraphicFramePr>
          <p:nvPr/>
        </p:nvGraphicFramePr>
        <p:xfrm>
          <a:off x="4248150" y="1130300"/>
          <a:ext cx="466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27" name="Equation" r:id="rId5" imgW="1866600" imgH="203040" progId="Equation.3">
                  <p:embed/>
                </p:oleObj>
              </mc:Choice>
              <mc:Fallback>
                <p:oleObj name="Equation" r:id="rId5" imgW="1866600" imgH="203040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1130300"/>
                        <a:ext cx="4667250" cy="5080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0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02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AB4F-14EF-4759-A369-125E626878B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0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03238"/>
            <a:ext cx="8424863" cy="519112"/>
          </a:xfrm>
        </p:spPr>
        <p:txBody>
          <a:bodyPr/>
          <a:lstStyle/>
          <a:p>
            <a:r>
              <a:rPr lang="en-US" altLang="en-US" sz="2800"/>
              <a:t>Differential Drive: Forward Kinematics</a:t>
            </a:r>
          </a:p>
        </p:txBody>
      </p:sp>
      <p:sp>
        <p:nvSpPr>
          <p:cNvPr id="905219" name="Line 3"/>
          <p:cNvSpPr>
            <a:spLocks noChangeShapeType="1"/>
          </p:cNvSpPr>
          <p:nvPr/>
        </p:nvSpPr>
        <p:spPr bwMode="auto">
          <a:xfrm>
            <a:off x="1295400" y="1252538"/>
            <a:ext cx="1588" cy="46069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5220" name="Line 4"/>
          <p:cNvSpPr>
            <a:spLocks noChangeShapeType="1"/>
          </p:cNvSpPr>
          <p:nvPr/>
        </p:nvSpPr>
        <p:spPr bwMode="auto">
          <a:xfrm>
            <a:off x="1130300" y="1417638"/>
            <a:ext cx="2251075" cy="39131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5221" name="Freeform 5"/>
          <p:cNvSpPr>
            <a:spLocks/>
          </p:cNvSpPr>
          <p:nvPr/>
        </p:nvSpPr>
        <p:spPr bwMode="auto">
          <a:xfrm>
            <a:off x="1293813" y="2381250"/>
            <a:ext cx="301625" cy="107950"/>
          </a:xfrm>
          <a:custGeom>
            <a:avLst/>
            <a:gdLst>
              <a:gd name="T0" fmla="*/ 0 w 1142"/>
              <a:gd name="T1" fmla="*/ 402 h 402"/>
              <a:gd name="T2" fmla="*/ 32 w 1142"/>
              <a:gd name="T3" fmla="*/ 402 h 402"/>
              <a:gd name="T4" fmla="*/ 63 w 1142"/>
              <a:gd name="T5" fmla="*/ 401 h 402"/>
              <a:gd name="T6" fmla="*/ 95 w 1142"/>
              <a:gd name="T7" fmla="*/ 400 h 402"/>
              <a:gd name="T8" fmla="*/ 127 w 1142"/>
              <a:gd name="T9" fmla="*/ 398 h 402"/>
              <a:gd name="T10" fmla="*/ 157 w 1142"/>
              <a:gd name="T11" fmla="*/ 396 h 402"/>
              <a:gd name="T12" fmla="*/ 189 w 1142"/>
              <a:gd name="T13" fmla="*/ 392 h 402"/>
              <a:gd name="T14" fmla="*/ 220 w 1142"/>
              <a:gd name="T15" fmla="*/ 389 h 402"/>
              <a:gd name="T16" fmla="*/ 252 w 1142"/>
              <a:gd name="T17" fmla="*/ 385 h 402"/>
              <a:gd name="T18" fmla="*/ 283 w 1142"/>
              <a:gd name="T19" fmla="*/ 381 h 402"/>
              <a:gd name="T20" fmla="*/ 314 w 1142"/>
              <a:gd name="T21" fmla="*/ 375 h 402"/>
              <a:gd name="T22" fmla="*/ 346 w 1142"/>
              <a:gd name="T23" fmla="*/ 369 h 402"/>
              <a:gd name="T24" fmla="*/ 377 w 1142"/>
              <a:gd name="T25" fmla="*/ 364 h 402"/>
              <a:gd name="T26" fmla="*/ 408 w 1142"/>
              <a:gd name="T27" fmla="*/ 356 h 402"/>
              <a:gd name="T28" fmla="*/ 439 w 1142"/>
              <a:gd name="T29" fmla="*/ 349 h 402"/>
              <a:gd name="T30" fmla="*/ 469 w 1142"/>
              <a:gd name="T31" fmla="*/ 341 h 402"/>
              <a:gd name="T32" fmla="*/ 500 w 1142"/>
              <a:gd name="T33" fmla="*/ 333 h 402"/>
              <a:gd name="T34" fmla="*/ 530 w 1142"/>
              <a:gd name="T35" fmla="*/ 324 h 402"/>
              <a:gd name="T36" fmla="*/ 561 w 1142"/>
              <a:gd name="T37" fmla="*/ 315 h 402"/>
              <a:gd name="T38" fmla="*/ 590 w 1142"/>
              <a:gd name="T39" fmla="*/ 304 h 402"/>
              <a:gd name="T40" fmla="*/ 620 w 1142"/>
              <a:gd name="T41" fmla="*/ 294 h 402"/>
              <a:gd name="T42" fmla="*/ 650 w 1142"/>
              <a:gd name="T43" fmla="*/ 283 h 402"/>
              <a:gd name="T44" fmla="*/ 680 w 1142"/>
              <a:gd name="T45" fmla="*/ 271 h 402"/>
              <a:gd name="T46" fmla="*/ 709 w 1142"/>
              <a:gd name="T47" fmla="*/ 259 h 402"/>
              <a:gd name="T48" fmla="*/ 738 w 1142"/>
              <a:gd name="T49" fmla="*/ 246 h 402"/>
              <a:gd name="T50" fmla="*/ 766 w 1142"/>
              <a:gd name="T51" fmla="*/ 234 h 402"/>
              <a:gd name="T52" fmla="*/ 795 w 1142"/>
              <a:gd name="T53" fmla="*/ 220 h 402"/>
              <a:gd name="T54" fmla="*/ 824 w 1142"/>
              <a:gd name="T55" fmla="*/ 206 h 402"/>
              <a:gd name="T56" fmla="*/ 852 w 1142"/>
              <a:gd name="T57" fmla="*/ 192 h 402"/>
              <a:gd name="T58" fmla="*/ 879 w 1142"/>
              <a:gd name="T59" fmla="*/ 176 h 402"/>
              <a:gd name="T60" fmla="*/ 907 w 1142"/>
              <a:gd name="T61" fmla="*/ 161 h 402"/>
              <a:gd name="T62" fmla="*/ 935 w 1142"/>
              <a:gd name="T63" fmla="*/ 145 h 402"/>
              <a:gd name="T64" fmla="*/ 961 w 1142"/>
              <a:gd name="T65" fmla="*/ 128 h 402"/>
              <a:gd name="T66" fmla="*/ 988 w 1142"/>
              <a:gd name="T67" fmla="*/ 111 h 402"/>
              <a:gd name="T68" fmla="*/ 1015 w 1142"/>
              <a:gd name="T69" fmla="*/ 94 h 402"/>
              <a:gd name="T70" fmla="*/ 1040 w 1142"/>
              <a:gd name="T71" fmla="*/ 76 h 402"/>
              <a:gd name="T72" fmla="*/ 1067 w 1142"/>
              <a:gd name="T73" fmla="*/ 58 h 402"/>
              <a:gd name="T74" fmla="*/ 1093 w 1142"/>
              <a:gd name="T75" fmla="*/ 38 h 402"/>
              <a:gd name="T76" fmla="*/ 1117 w 1142"/>
              <a:gd name="T77" fmla="*/ 19 h 402"/>
              <a:gd name="T78" fmla="*/ 1142 w 1142"/>
              <a:gd name="T79" fmla="*/ 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42" h="402">
                <a:moveTo>
                  <a:pt x="0" y="402"/>
                </a:moveTo>
                <a:lnTo>
                  <a:pt x="32" y="402"/>
                </a:lnTo>
                <a:lnTo>
                  <a:pt x="63" y="401"/>
                </a:lnTo>
                <a:lnTo>
                  <a:pt x="95" y="400"/>
                </a:lnTo>
                <a:lnTo>
                  <a:pt x="127" y="398"/>
                </a:lnTo>
                <a:lnTo>
                  <a:pt x="157" y="396"/>
                </a:lnTo>
                <a:lnTo>
                  <a:pt x="189" y="392"/>
                </a:lnTo>
                <a:lnTo>
                  <a:pt x="220" y="389"/>
                </a:lnTo>
                <a:lnTo>
                  <a:pt x="252" y="385"/>
                </a:lnTo>
                <a:lnTo>
                  <a:pt x="283" y="381"/>
                </a:lnTo>
                <a:lnTo>
                  <a:pt x="314" y="375"/>
                </a:lnTo>
                <a:lnTo>
                  <a:pt x="346" y="369"/>
                </a:lnTo>
                <a:lnTo>
                  <a:pt x="377" y="364"/>
                </a:lnTo>
                <a:lnTo>
                  <a:pt x="408" y="356"/>
                </a:lnTo>
                <a:lnTo>
                  <a:pt x="439" y="349"/>
                </a:lnTo>
                <a:lnTo>
                  <a:pt x="469" y="341"/>
                </a:lnTo>
                <a:lnTo>
                  <a:pt x="500" y="333"/>
                </a:lnTo>
                <a:lnTo>
                  <a:pt x="530" y="324"/>
                </a:lnTo>
                <a:lnTo>
                  <a:pt x="561" y="315"/>
                </a:lnTo>
                <a:lnTo>
                  <a:pt x="590" y="304"/>
                </a:lnTo>
                <a:lnTo>
                  <a:pt x="620" y="294"/>
                </a:lnTo>
                <a:lnTo>
                  <a:pt x="650" y="283"/>
                </a:lnTo>
                <a:lnTo>
                  <a:pt x="680" y="271"/>
                </a:lnTo>
                <a:lnTo>
                  <a:pt x="709" y="259"/>
                </a:lnTo>
                <a:lnTo>
                  <a:pt x="738" y="246"/>
                </a:lnTo>
                <a:lnTo>
                  <a:pt x="766" y="234"/>
                </a:lnTo>
                <a:lnTo>
                  <a:pt x="795" y="220"/>
                </a:lnTo>
                <a:lnTo>
                  <a:pt x="824" y="206"/>
                </a:lnTo>
                <a:lnTo>
                  <a:pt x="852" y="192"/>
                </a:lnTo>
                <a:lnTo>
                  <a:pt x="879" y="176"/>
                </a:lnTo>
                <a:lnTo>
                  <a:pt x="907" y="161"/>
                </a:lnTo>
                <a:lnTo>
                  <a:pt x="935" y="145"/>
                </a:lnTo>
                <a:lnTo>
                  <a:pt x="961" y="128"/>
                </a:lnTo>
                <a:lnTo>
                  <a:pt x="988" y="111"/>
                </a:lnTo>
                <a:lnTo>
                  <a:pt x="1015" y="94"/>
                </a:lnTo>
                <a:lnTo>
                  <a:pt x="1040" y="76"/>
                </a:lnTo>
                <a:lnTo>
                  <a:pt x="1067" y="58"/>
                </a:lnTo>
                <a:lnTo>
                  <a:pt x="1093" y="38"/>
                </a:lnTo>
                <a:lnTo>
                  <a:pt x="1117" y="19"/>
                </a:lnTo>
                <a:lnTo>
                  <a:pt x="1142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5222" name="Freeform 6"/>
          <p:cNvSpPr>
            <a:spLocks/>
          </p:cNvSpPr>
          <p:nvPr/>
        </p:nvSpPr>
        <p:spPr bwMode="auto">
          <a:xfrm>
            <a:off x="1579563" y="2360613"/>
            <a:ext cx="39687" cy="38100"/>
          </a:xfrm>
          <a:custGeom>
            <a:avLst/>
            <a:gdLst>
              <a:gd name="T0" fmla="*/ 0 w 150"/>
              <a:gd name="T1" fmla="*/ 80 h 143"/>
              <a:gd name="T2" fmla="*/ 150 w 150"/>
              <a:gd name="T3" fmla="*/ 0 h 143"/>
              <a:gd name="T4" fmla="*/ 55 w 150"/>
              <a:gd name="T5" fmla="*/ 143 h 143"/>
              <a:gd name="T6" fmla="*/ 52 w 150"/>
              <a:gd name="T7" fmla="*/ 89 h 143"/>
              <a:gd name="T8" fmla="*/ 0 w 150"/>
              <a:gd name="T9" fmla="*/ 8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" h="143">
                <a:moveTo>
                  <a:pt x="0" y="80"/>
                </a:moveTo>
                <a:lnTo>
                  <a:pt x="150" y="0"/>
                </a:lnTo>
                <a:lnTo>
                  <a:pt x="55" y="143"/>
                </a:lnTo>
                <a:lnTo>
                  <a:pt x="52" y="89"/>
                </a:lnTo>
                <a:lnTo>
                  <a:pt x="0" y="80"/>
                </a:lnTo>
                <a:close/>
              </a:path>
            </a:pathLst>
          </a:custGeom>
          <a:solidFill>
            <a:srgbClr val="000000"/>
          </a:solidFill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5223" name="Freeform 7"/>
          <p:cNvSpPr>
            <a:spLocks/>
          </p:cNvSpPr>
          <p:nvPr/>
        </p:nvSpPr>
        <p:spPr bwMode="auto">
          <a:xfrm>
            <a:off x="857250" y="5037138"/>
            <a:ext cx="876300" cy="163512"/>
          </a:xfrm>
          <a:custGeom>
            <a:avLst/>
            <a:gdLst>
              <a:gd name="T0" fmla="*/ 3309 w 3315"/>
              <a:gd name="T1" fmla="*/ 338 h 622"/>
              <a:gd name="T2" fmla="*/ 3284 w 3315"/>
              <a:gd name="T3" fmla="*/ 370 h 622"/>
              <a:gd name="T4" fmla="*/ 3243 w 3315"/>
              <a:gd name="T5" fmla="*/ 402 h 622"/>
              <a:gd name="T6" fmla="*/ 3183 w 3315"/>
              <a:gd name="T7" fmla="*/ 433 h 622"/>
              <a:gd name="T8" fmla="*/ 3106 w 3315"/>
              <a:gd name="T9" fmla="*/ 462 h 622"/>
              <a:gd name="T10" fmla="*/ 3013 w 3315"/>
              <a:gd name="T11" fmla="*/ 490 h 622"/>
              <a:gd name="T12" fmla="*/ 2907 w 3315"/>
              <a:gd name="T13" fmla="*/ 515 h 622"/>
              <a:gd name="T14" fmla="*/ 2785 w 3315"/>
              <a:gd name="T15" fmla="*/ 539 h 622"/>
              <a:gd name="T16" fmla="*/ 2652 w 3315"/>
              <a:gd name="T17" fmla="*/ 560 h 622"/>
              <a:gd name="T18" fmla="*/ 2507 w 3315"/>
              <a:gd name="T19" fmla="*/ 578 h 622"/>
              <a:gd name="T20" fmla="*/ 2353 w 3315"/>
              <a:gd name="T21" fmla="*/ 593 h 622"/>
              <a:gd name="T22" fmla="*/ 2191 w 3315"/>
              <a:gd name="T23" fmla="*/ 606 h 622"/>
              <a:gd name="T24" fmla="*/ 2024 w 3315"/>
              <a:gd name="T25" fmla="*/ 615 h 622"/>
              <a:gd name="T26" fmla="*/ 1853 w 3315"/>
              <a:gd name="T27" fmla="*/ 620 h 622"/>
              <a:gd name="T28" fmla="*/ 1679 w 3315"/>
              <a:gd name="T29" fmla="*/ 622 h 622"/>
              <a:gd name="T30" fmla="*/ 1506 w 3315"/>
              <a:gd name="T31" fmla="*/ 621 h 622"/>
              <a:gd name="T32" fmla="*/ 1333 w 3315"/>
              <a:gd name="T33" fmla="*/ 617 h 622"/>
              <a:gd name="T34" fmla="*/ 1164 w 3315"/>
              <a:gd name="T35" fmla="*/ 608 h 622"/>
              <a:gd name="T36" fmla="*/ 1001 w 3315"/>
              <a:gd name="T37" fmla="*/ 596 h 622"/>
              <a:gd name="T38" fmla="*/ 846 w 3315"/>
              <a:gd name="T39" fmla="*/ 583 h 622"/>
              <a:gd name="T40" fmla="*/ 698 w 3315"/>
              <a:gd name="T41" fmla="*/ 564 h 622"/>
              <a:gd name="T42" fmla="*/ 562 w 3315"/>
              <a:gd name="T43" fmla="*/ 544 h 622"/>
              <a:gd name="T44" fmla="*/ 437 w 3315"/>
              <a:gd name="T45" fmla="*/ 522 h 622"/>
              <a:gd name="T46" fmla="*/ 326 w 3315"/>
              <a:gd name="T47" fmla="*/ 497 h 622"/>
              <a:gd name="T48" fmla="*/ 230 w 3315"/>
              <a:gd name="T49" fmla="*/ 470 h 622"/>
              <a:gd name="T50" fmla="*/ 149 w 3315"/>
              <a:gd name="T51" fmla="*/ 441 h 622"/>
              <a:gd name="T52" fmla="*/ 85 w 3315"/>
              <a:gd name="T53" fmla="*/ 410 h 622"/>
              <a:gd name="T54" fmla="*/ 39 w 3315"/>
              <a:gd name="T55" fmla="*/ 379 h 622"/>
              <a:gd name="T56" fmla="*/ 11 w 3315"/>
              <a:gd name="T57" fmla="*/ 347 h 622"/>
              <a:gd name="T58" fmla="*/ 0 w 3315"/>
              <a:gd name="T59" fmla="*/ 314 h 622"/>
              <a:gd name="T60" fmla="*/ 8 w 3315"/>
              <a:gd name="T61" fmla="*/ 282 h 622"/>
              <a:gd name="T62" fmla="*/ 33 w 3315"/>
              <a:gd name="T63" fmla="*/ 249 h 622"/>
              <a:gd name="T64" fmla="*/ 77 w 3315"/>
              <a:gd name="T65" fmla="*/ 218 h 622"/>
              <a:gd name="T66" fmla="*/ 138 w 3315"/>
              <a:gd name="T67" fmla="*/ 187 h 622"/>
              <a:gd name="T68" fmla="*/ 215 w 3315"/>
              <a:gd name="T69" fmla="*/ 158 h 622"/>
              <a:gd name="T70" fmla="*/ 309 w 3315"/>
              <a:gd name="T71" fmla="*/ 130 h 622"/>
              <a:gd name="T72" fmla="*/ 418 w 3315"/>
              <a:gd name="T73" fmla="*/ 105 h 622"/>
              <a:gd name="T74" fmla="*/ 541 w 3315"/>
              <a:gd name="T75" fmla="*/ 81 h 622"/>
              <a:gd name="T76" fmla="*/ 675 w 3315"/>
              <a:gd name="T77" fmla="*/ 61 h 622"/>
              <a:gd name="T78" fmla="*/ 820 w 3315"/>
              <a:gd name="T79" fmla="*/ 43 h 622"/>
              <a:gd name="T80" fmla="*/ 975 w 3315"/>
              <a:gd name="T81" fmla="*/ 28 h 622"/>
              <a:gd name="T82" fmla="*/ 1137 w 3315"/>
              <a:gd name="T83" fmla="*/ 16 h 622"/>
              <a:gd name="T84" fmla="*/ 1304 w 3315"/>
              <a:gd name="T85" fmla="*/ 8 h 622"/>
              <a:gd name="T86" fmla="*/ 1477 w 3315"/>
              <a:gd name="T87" fmla="*/ 2 h 622"/>
              <a:gd name="T88" fmla="*/ 1650 w 3315"/>
              <a:gd name="T89" fmla="*/ 0 h 622"/>
              <a:gd name="T90" fmla="*/ 1823 w 3315"/>
              <a:gd name="T91" fmla="*/ 2 h 622"/>
              <a:gd name="T92" fmla="*/ 1996 w 3315"/>
              <a:gd name="T93" fmla="*/ 7 h 622"/>
              <a:gd name="T94" fmla="*/ 2165 w 3315"/>
              <a:gd name="T95" fmla="*/ 15 h 622"/>
              <a:gd name="T96" fmla="*/ 2327 w 3315"/>
              <a:gd name="T97" fmla="*/ 27 h 622"/>
              <a:gd name="T98" fmla="*/ 2482 w 3315"/>
              <a:gd name="T99" fmla="*/ 42 h 622"/>
              <a:gd name="T100" fmla="*/ 2628 w 3315"/>
              <a:gd name="T101" fmla="*/ 59 h 622"/>
              <a:gd name="T102" fmla="*/ 2764 w 3315"/>
              <a:gd name="T103" fmla="*/ 80 h 622"/>
              <a:gd name="T104" fmla="*/ 2888 w 3315"/>
              <a:gd name="T105" fmla="*/ 103 h 622"/>
              <a:gd name="T106" fmla="*/ 2997 w 3315"/>
              <a:gd name="T107" fmla="*/ 128 h 622"/>
              <a:gd name="T108" fmla="*/ 3092 w 3315"/>
              <a:gd name="T109" fmla="*/ 156 h 622"/>
              <a:gd name="T110" fmla="*/ 3171 w 3315"/>
              <a:gd name="T111" fmla="*/ 185 h 622"/>
              <a:gd name="T112" fmla="*/ 3234 w 3315"/>
              <a:gd name="T113" fmla="*/ 215 h 622"/>
              <a:gd name="T114" fmla="*/ 3279 w 3315"/>
              <a:gd name="T115" fmla="*/ 247 h 622"/>
              <a:gd name="T116" fmla="*/ 3307 w 3315"/>
              <a:gd name="T117" fmla="*/ 279 h 622"/>
              <a:gd name="T118" fmla="*/ 3315 w 3315"/>
              <a:gd name="T119" fmla="*/ 312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315" h="622">
                <a:moveTo>
                  <a:pt x="3315" y="312"/>
                </a:moveTo>
                <a:lnTo>
                  <a:pt x="3315" y="317"/>
                </a:lnTo>
                <a:lnTo>
                  <a:pt x="3314" y="322"/>
                </a:lnTo>
                <a:lnTo>
                  <a:pt x="3313" y="328"/>
                </a:lnTo>
                <a:lnTo>
                  <a:pt x="3311" y="333"/>
                </a:lnTo>
                <a:lnTo>
                  <a:pt x="3309" y="338"/>
                </a:lnTo>
                <a:lnTo>
                  <a:pt x="3307" y="344"/>
                </a:lnTo>
                <a:lnTo>
                  <a:pt x="3303" y="349"/>
                </a:lnTo>
                <a:lnTo>
                  <a:pt x="3299" y="354"/>
                </a:lnTo>
                <a:lnTo>
                  <a:pt x="3295" y="360"/>
                </a:lnTo>
                <a:lnTo>
                  <a:pt x="3290" y="365"/>
                </a:lnTo>
                <a:lnTo>
                  <a:pt x="3284" y="370"/>
                </a:lnTo>
                <a:lnTo>
                  <a:pt x="3279" y="376"/>
                </a:lnTo>
                <a:lnTo>
                  <a:pt x="3273" y="381"/>
                </a:lnTo>
                <a:lnTo>
                  <a:pt x="3266" y="386"/>
                </a:lnTo>
                <a:lnTo>
                  <a:pt x="3259" y="392"/>
                </a:lnTo>
                <a:lnTo>
                  <a:pt x="3251" y="397"/>
                </a:lnTo>
                <a:lnTo>
                  <a:pt x="3243" y="402"/>
                </a:lnTo>
                <a:lnTo>
                  <a:pt x="3234" y="408"/>
                </a:lnTo>
                <a:lnTo>
                  <a:pt x="3225" y="413"/>
                </a:lnTo>
                <a:lnTo>
                  <a:pt x="3215" y="418"/>
                </a:lnTo>
                <a:lnTo>
                  <a:pt x="3204" y="423"/>
                </a:lnTo>
                <a:lnTo>
                  <a:pt x="3194" y="428"/>
                </a:lnTo>
                <a:lnTo>
                  <a:pt x="3183" y="433"/>
                </a:lnTo>
                <a:lnTo>
                  <a:pt x="3171" y="439"/>
                </a:lnTo>
                <a:lnTo>
                  <a:pt x="3159" y="443"/>
                </a:lnTo>
                <a:lnTo>
                  <a:pt x="3147" y="448"/>
                </a:lnTo>
                <a:lnTo>
                  <a:pt x="3134" y="452"/>
                </a:lnTo>
                <a:lnTo>
                  <a:pt x="3120" y="458"/>
                </a:lnTo>
                <a:lnTo>
                  <a:pt x="3106" y="462"/>
                </a:lnTo>
                <a:lnTo>
                  <a:pt x="3092" y="467"/>
                </a:lnTo>
                <a:lnTo>
                  <a:pt x="3077" y="472"/>
                </a:lnTo>
                <a:lnTo>
                  <a:pt x="3062" y="477"/>
                </a:lnTo>
                <a:lnTo>
                  <a:pt x="3046" y="481"/>
                </a:lnTo>
                <a:lnTo>
                  <a:pt x="3030" y="486"/>
                </a:lnTo>
                <a:lnTo>
                  <a:pt x="3013" y="490"/>
                </a:lnTo>
                <a:lnTo>
                  <a:pt x="2997" y="494"/>
                </a:lnTo>
                <a:lnTo>
                  <a:pt x="2979" y="499"/>
                </a:lnTo>
                <a:lnTo>
                  <a:pt x="2962" y="504"/>
                </a:lnTo>
                <a:lnTo>
                  <a:pt x="2944" y="508"/>
                </a:lnTo>
                <a:lnTo>
                  <a:pt x="2925" y="512"/>
                </a:lnTo>
                <a:lnTo>
                  <a:pt x="2907" y="515"/>
                </a:lnTo>
                <a:lnTo>
                  <a:pt x="2888" y="520"/>
                </a:lnTo>
                <a:lnTo>
                  <a:pt x="2867" y="524"/>
                </a:lnTo>
                <a:lnTo>
                  <a:pt x="2847" y="528"/>
                </a:lnTo>
                <a:lnTo>
                  <a:pt x="2827" y="531"/>
                </a:lnTo>
                <a:lnTo>
                  <a:pt x="2807" y="536"/>
                </a:lnTo>
                <a:lnTo>
                  <a:pt x="2785" y="539"/>
                </a:lnTo>
                <a:lnTo>
                  <a:pt x="2764" y="543"/>
                </a:lnTo>
                <a:lnTo>
                  <a:pt x="2743" y="546"/>
                </a:lnTo>
                <a:lnTo>
                  <a:pt x="2720" y="550"/>
                </a:lnTo>
                <a:lnTo>
                  <a:pt x="2698" y="554"/>
                </a:lnTo>
                <a:lnTo>
                  <a:pt x="2674" y="557"/>
                </a:lnTo>
                <a:lnTo>
                  <a:pt x="2652" y="560"/>
                </a:lnTo>
                <a:lnTo>
                  <a:pt x="2628" y="563"/>
                </a:lnTo>
                <a:lnTo>
                  <a:pt x="2605" y="567"/>
                </a:lnTo>
                <a:lnTo>
                  <a:pt x="2580" y="570"/>
                </a:lnTo>
                <a:lnTo>
                  <a:pt x="2557" y="573"/>
                </a:lnTo>
                <a:lnTo>
                  <a:pt x="2532" y="575"/>
                </a:lnTo>
                <a:lnTo>
                  <a:pt x="2507" y="578"/>
                </a:lnTo>
                <a:lnTo>
                  <a:pt x="2482" y="582"/>
                </a:lnTo>
                <a:lnTo>
                  <a:pt x="2457" y="584"/>
                </a:lnTo>
                <a:lnTo>
                  <a:pt x="2431" y="586"/>
                </a:lnTo>
                <a:lnTo>
                  <a:pt x="2406" y="589"/>
                </a:lnTo>
                <a:lnTo>
                  <a:pt x="2380" y="591"/>
                </a:lnTo>
                <a:lnTo>
                  <a:pt x="2353" y="593"/>
                </a:lnTo>
                <a:lnTo>
                  <a:pt x="2327" y="595"/>
                </a:lnTo>
                <a:lnTo>
                  <a:pt x="2300" y="598"/>
                </a:lnTo>
                <a:lnTo>
                  <a:pt x="2273" y="600"/>
                </a:lnTo>
                <a:lnTo>
                  <a:pt x="2247" y="602"/>
                </a:lnTo>
                <a:lnTo>
                  <a:pt x="2219" y="604"/>
                </a:lnTo>
                <a:lnTo>
                  <a:pt x="2191" y="606"/>
                </a:lnTo>
                <a:lnTo>
                  <a:pt x="2165" y="607"/>
                </a:lnTo>
                <a:lnTo>
                  <a:pt x="2137" y="609"/>
                </a:lnTo>
                <a:lnTo>
                  <a:pt x="2109" y="610"/>
                </a:lnTo>
                <a:lnTo>
                  <a:pt x="2080" y="612"/>
                </a:lnTo>
                <a:lnTo>
                  <a:pt x="2053" y="614"/>
                </a:lnTo>
                <a:lnTo>
                  <a:pt x="2024" y="615"/>
                </a:lnTo>
                <a:lnTo>
                  <a:pt x="1996" y="616"/>
                </a:lnTo>
                <a:lnTo>
                  <a:pt x="1967" y="617"/>
                </a:lnTo>
                <a:lnTo>
                  <a:pt x="1939" y="618"/>
                </a:lnTo>
                <a:lnTo>
                  <a:pt x="1911" y="619"/>
                </a:lnTo>
                <a:lnTo>
                  <a:pt x="1882" y="620"/>
                </a:lnTo>
                <a:lnTo>
                  <a:pt x="1853" y="620"/>
                </a:lnTo>
                <a:lnTo>
                  <a:pt x="1824" y="621"/>
                </a:lnTo>
                <a:lnTo>
                  <a:pt x="1795" y="621"/>
                </a:lnTo>
                <a:lnTo>
                  <a:pt x="1766" y="622"/>
                </a:lnTo>
                <a:lnTo>
                  <a:pt x="1737" y="622"/>
                </a:lnTo>
                <a:lnTo>
                  <a:pt x="1708" y="622"/>
                </a:lnTo>
                <a:lnTo>
                  <a:pt x="1679" y="622"/>
                </a:lnTo>
                <a:lnTo>
                  <a:pt x="1651" y="622"/>
                </a:lnTo>
                <a:lnTo>
                  <a:pt x="1621" y="622"/>
                </a:lnTo>
                <a:lnTo>
                  <a:pt x="1592" y="622"/>
                </a:lnTo>
                <a:lnTo>
                  <a:pt x="1563" y="622"/>
                </a:lnTo>
                <a:lnTo>
                  <a:pt x="1534" y="621"/>
                </a:lnTo>
                <a:lnTo>
                  <a:pt x="1506" y="621"/>
                </a:lnTo>
                <a:lnTo>
                  <a:pt x="1477" y="620"/>
                </a:lnTo>
                <a:lnTo>
                  <a:pt x="1448" y="620"/>
                </a:lnTo>
                <a:lnTo>
                  <a:pt x="1419" y="619"/>
                </a:lnTo>
                <a:lnTo>
                  <a:pt x="1390" y="618"/>
                </a:lnTo>
                <a:lnTo>
                  <a:pt x="1362" y="618"/>
                </a:lnTo>
                <a:lnTo>
                  <a:pt x="1333" y="617"/>
                </a:lnTo>
                <a:lnTo>
                  <a:pt x="1305" y="616"/>
                </a:lnTo>
                <a:lnTo>
                  <a:pt x="1276" y="614"/>
                </a:lnTo>
                <a:lnTo>
                  <a:pt x="1249" y="612"/>
                </a:lnTo>
                <a:lnTo>
                  <a:pt x="1220" y="611"/>
                </a:lnTo>
                <a:lnTo>
                  <a:pt x="1192" y="609"/>
                </a:lnTo>
                <a:lnTo>
                  <a:pt x="1164" y="608"/>
                </a:lnTo>
                <a:lnTo>
                  <a:pt x="1137" y="606"/>
                </a:lnTo>
                <a:lnTo>
                  <a:pt x="1109" y="605"/>
                </a:lnTo>
                <a:lnTo>
                  <a:pt x="1082" y="603"/>
                </a:lnTo>
                <a:lnTo>
                  <a:pt x="1055" y="601"/>
                </a:lnTo>
                <a:lnTo>
                  <a:pt x="1028" y="599"/>
                </a:lnTo>
                <a:lnTo>
                  <a:pt x="1001" y="596"/>
                </a:lnTo>
                <a:lnTo>
                  <a:pt x="975" y="594"/>
                </a:lnTo>
                <a:lnTo>
                  <a:pt x="948" y="592"/>
                </a:lnTo>
                <a:lnTo>
                  <a:pt x="922" y="590"/>
                </a:lnTo>
                <a:lnTo>
                  <a:pt x="897" y="588"/>
                </a:lnTo>
                <a:lnTo>
                  <a:pt x="871" y="585"/>
                </a:lnTo>
                <a:lnTo>
                  <a:pt x="846" y="583"/>
                </a:lnTo>
                <a:lnTo>
                  <a:pt x="820" y="579"/>
                </a:lnTo>
                <a:lnTo>
                  <a:pt x="796" y="577"/>
                </a:lnTo>
                <a:lnTo>
                  <a:pt x="771" y="574"/>
                </a:lnTo>
                <a:lnTo>
                  <a:pt x="746" y="571"/>
                </a:lnTo>
                <a:lnTo>
                  <a:pt x="722" y="568"/>
                </a:lnTo>
                <a:lnTo>
                  <a:pt x="698" y="564"/>
                </a:lnTo>
                <a:lnTo>
                  <a:pt x="675" y="561"/>
                </a:lnTo>
                <a:lnTo>
                  <a:pt x="652" y="558"/>
                </a:lnTo>
                <a:lnTo>
                  <a:pt x="628" y="555"/>
                </a:lnTo>
                <a:lnTo>
                  <a:pt x="606" y="552"/>
                </a:lnTo>
                <a:lnTo>
                  <a:pt x="583" y="548"/>
                </a:lnTo>
                <a:lnTo>
                  <a:pt x="562" y="544"/>
                </a:lnTo>
                <a:lnTo>
                  <a:pt x="541" y="541"/>
                </a:lnTo>
                <a:lnTo>
                  <a:pt x="519" y="538"/>
                </a:lnTo>
                <a:lnTo>
                  <a:pt x="498" y="534"/>
                </a:lnTo>
                <a:lnTo>
                  <a:pt x="478" y="529"/>
                </a:lnTo>
                <a:lnTo>
                  <a:pt x="457" y="526"/>
                </a:lnTo>
                <a:lnTo>
                  <a:pt x="437" y="522"/>
                </a:lnTo>
                <a:lnTo>
                  <a:pt x="418" y="518"/>
                </a:lnTo>
                <a:lnTo>
                  <a:pt x="399" y="513"/>
                </a:lnTo>
                <a:lnTo>
                  <a:pt x="380" y="510"/>
                </a:lnTo>
                <a:lnTo>
                  <a:pt x="362" y="506"/>
                </a:lnTo>
                <a:lnTo>
                  <a:pt x="344" y="502"/>
                </a:lnTo>
                <a:lnTo>
                  <a:pt x="326" y="497"/>
                </a:lnTo>
                <a:lnTo>
                  <a:pt x="309" y="492"/>
                </a:lnTo>
                <a:lnTo>
                  <a:pt x="292" y="488"/>
                </a:lnTo>
                <a:lnTo>
                  <a:pt x="276" y="483"/>
                </a:lnTo>
                <a:lnTo>
                  <a:pt x="260" y="479"/>
                </a:lnTo>
                <a:lnTo>
                  <a:pt x="245" y="474"/>
                </a:lnTo>
                <a:lnTo>
                  <a:pt x="230" y="470"/>
                </a:lnTo>
                <a:lnTo>
                  <a:pt x="215" y="465"/>
                </a:lnTo>
                <a:lnTo>
                  <a:pt x="202" y="460"/>
                </a:lnTo>
                <a:lnTo>
                  <a:pt x="188" y="456"/>
                </a:lnTo>
                <a:lnTo>
                  <a:pt x="175" y="450"/>
                </a:lnTo>
                <a:lnTo>
                  <a:pt x="162" y="446"/>
                </a:lnTo>
                <a:lnTo>
                  <a:pt x="149" y="441"/>
                </a:lnTo>
                <a:lnTo>
                  <a:pt x="138" y="435"/>
                </a:lnTo>
                <a:lnTo>
                  <a:pt x="126" y="431"/>
                </a:lnTo>
                <a:lnTo>
                  <a:pt x="115" y="426"/>
                </a:lnTo>
                <a:lnTo>
                  <a:pt x="105" y="420"/>
                </a:lnTo>
                <a:lnTo>
                  <a:pt x="95" y="415"/>
                </a:lnTo>
                <a:lnTo>
                  <a:pt x="85" y="410"/>
                </a:lnTo>
                <a:lnTo>
                  <a:pt x="77" y="406"/>
                </a:lnTo>
                <a:lnTo>
                  <a:pt x="68" y="400"/>
                </a:lnTo>
                <a:lnTo>
                  <a:pt x="60" y="395"/>
                </a:lnTo>
                <a:lnTo>
                  <a:pt x="52" y="390"/>
                </a:lnTo>
                <a:lnTo>
                  <a:pt x="46" y="384"/>
                </a:lnTo>
                <a:lnTo>
                  <a:pt x="39" y="379"/>
                </a:lnTo>
                <a:lnTo>
                  <a:pt x="33" y="374"/>
                </a:lnTo>
                <a:lnTo>
                  <a:pt x="28" y="368"/>
                </a:lnTo>
                <a:lnTo>
                  <a:pt x="22" y="363"/>
                </a:lnTo>
                <a:lnTo>
                  <a:pt x="18" y="358"/>
                </a:lnTo>
                <a:lnTo>
                  <a:pt x="14" y="352"/>
                </a:lnTo>
                <a:lnTo>
                  <a:pt x="11" y="347"/>
                </a:lnTo>
                <a:lnTo>
                  <a:pt x="8" y="342"/>
                </a:lnTo>
                <a:lnTo>
                  <a:pt x="4" y="336"/>
                </a:lnTo>
                <a:lnTo>
                  <a:pt x="2" y="331"/>
                </a:lnTo>
                <a:lnTo>
                  <a:pt x="1" y="325"/>
                </a:lnTo>
                <a:lnTo>
                  <a:pt x="0" y="319"/>
                </a:lnTo>
                <a:lnTo>
                  <a:pt x="0" y="314"/>
                </a:lnTo>
                <a:lnTo>
                  <a:pt x="0" y="309"/>
                </a:lnTo>
                <a:lnTo>
                  <a:pt x="0" y="303"/>
                </a:lnTo>
                <a:lnTo>
                  <a:pt x="1" y="298"/>
                </a:lnTo>
                <a:lnTo>
                  <a:pt x="2" y="293"/>
                </a:lnTo>
                <a:lnTo>
                  <a:pt x="4" y="287"/>
                </a:lnTo>
                <a:lnTo>
                  <a:pt x="8" y="282"/>
                </a:lnTo>
                <a:lnTo>
                  <a:pt x="11" y="277"/>
                </a:lnTo>
                <a:lnTo>
                  <a:pt x="14" y="271"/>
                </a:lnTo>
                <a:lnTo>
                  <a:pt x="18" y="265"/>
                </a:lnTo>
                <a:lnTo>
                  <a:pt x="22" y="259"/>
                </a:lnTo>
                <a:lnTo>
                  <a:pt x="28" y="254"/>
                </a:lnTo>
                <a:lnTo>
                  <a:pt x="33" y="249"/>
                </a:lnTo>
                <a:lnTo>
                  <a:pt x="39" y="243"/>
                </a:lnTo>
                <a:lnTo>
                  <a:pt x="46" y="238"/>
                </a:lnTo>
                <a:lnTo>
                  <a:pt x="52" y="233"/>
                </a:lnTo>
                <a:lnTo>
                  <a:pt x="60" y="229"/>
                </a:lnTo>
                <a:lnTo>
                  <a:pt x="68" y="223"/>
                </a:lnTo>
                <a:lnTo>
                  <a:pt x="77" y="218"/>
                </a:lnTo>
                <a:lnTo>
                  <a:pt x="85" y="213"/>
                </a:lnTo>
                <a:lnTo>
                  <a:pt x="95" y="207"/>
                </a:lnTo>
                <a:lnTo>
                  <a:pt x="105" y="202"/>
                </a:lnTo>
                <a:lnTo>
                  <a:pt x="115" y="198"/>
                </a:lnTo>
                <a:lnTo>
                  <a:pt x="126" y="192"/>
                </a:lnTo>
                <a:lnTo>
                  <a:pt x="138" y="187"/>
                </a:lnTo>
                <a:lnTo>
                  <a:pt x="149" y="182"/>
                </a:lnTo>
                <a:lnTo>
                  <a:pt x="162" y="177"/>
                </a:lnTo>
                <a:lnTo>
                  <a:pt x="175" y="172"/>
                </a:lnTo>
                <a:lnTo>
                  <a:pt x="188" y="168"/>
                </a:lnTo>
                <a:lnTo>
                  <a:pt x="202" y="162"/>
                </a:lnTo>
                <a:lnTo>
                  <a:pt x="215" y="158"/>
                </a:lnTo>
                <a:lnTo>
                  <a:pt x="230" y="153"/>
                </a:lnTo>
                <a:lnTo>
                  <a:pt x="245" y="149"/>
                </a:lnTo>
                <a:lnTo>
                  <a:pt x="260" y="144"/>
                </a:lnTo>
                <a:lnTo>
                  <a:pt x="276" y="139"/>
                </a:lnTo>
                <a:lnTo>
                  <a:pt x="292" y="135"/>
                </a:lnTo>
                <a:lnTo>
                  <a:pt x="309" y="130"/>
                </a:lnTo>
                <a:lnTo>
                  <a:pt x="326" y="126"/>
                </a:lnTo>
                <a:lnTo>
                  <a:pt x="343" y="122"/>
                </a:lnTo>
                <a:lnTo>
                  <a:pt x="362" y="118"/>
                </a:lnTo>
                <a:lnTo>
                  <a:pt x="380" y="113"/>
                </a:lnTo>
                <a:lnTo>
                  <a:pt x="399" y="109"/>
                </a:lnTo>
                <a:lnTo>
                  <a:pt x="418" y="105"/>
                </a:lnTo>
                <a:lnTo>
                  <a:pt x="437" y="101"/>
                </a:lnTo>
                <a:lnTo>
                  <a:pt x="457" y="97"/>
                </a:lnTo>
                <a:lnTo>
                  <a:pt x="478" y="93"/>
                </a:lnTo>
                <a:lnTo>
                  <a:pt x="498" y="89"/>
                </a:lnTo>
                <a:lnTo>
                  <a:pt x="519" y="86"/>
                </a:lnTo>
                <a:lnTo>
                  <a:pt x="541" y="81"/>
                </a:lnTo>
                <a:lnTo>
                  <a:pt x="562" y="78"/>
                </a:lnTo>
                <a:lnTo>
                  <a:pt x="583" y="75"/>
                </a:lnTo>
                <a:lnTo>
                  <a:pt x="606" y="71"/>
                </a:lnTo>
                <a:lnTo>
                  <a:pt x="628" y="67"/>
                </a:lnTo>
                <a:lnTo>
                  <a:pt x="652" y="64"/>
                </a:lnTo>
                <a:lnTo>
                  <a:pt x="675" y="61"/>
                </a:lnTo>
                <a:lnTo>
                  <a:pt x="698" y="58"/>
                </a:lnTo>
                <a:lnTo>
                  <a:pt x="722" y="55"/>
                </a:lnTo>
                <a:lnTo>
                  <a:pt x="746" y="51"/>
                </a:lnTo>
                <a:lnTo>
                  <a:pt x="771" y="48"/>
                </a:lnTo>
                <a:lnTo>
                  <a:pt x="796" y="46"/>
                </a:lnTo>
                <a:lnTo>
                  <a:pt x="820" y="43"/>
                </a:lnTo>
                <a:lnTo>
                  <a:pt x="846" y="41"/>
                </a:lnTo>
                <a:lnTo>
                  <a:pt x="870" y="38"/>
                </a:lnTo>
                <a:lnTo>
                  <a:pt x="897" y="36"/>
                </a:lnTo>
                <a:lnTo>
                  <a:pt x="922" y="32"/>
                </a:lnTo>
                <a:lnTo>
                  <a:pt x="948" y="30"/>
                </a:lnTo>
                <a:lnTo>
                  <a:pt x="975" y="28"/>
                </a:lnTo>
                <a:lnTo>
                  <a:pt x="1001" y="26"/>
                </a:lnTo>
                <a:lnTo>
                  <a:pt x="1028" y="24"/>
                </a:lnTo>
                <a:lnTo>
                  <a:pt x="1055" y="22"/>
                </a:lnTo>
                <a:lnTo>
                  <a:pt x="1082" y="20"/>
                </a:lnTo>
                <a:lnTo>
                  <a:pt x="1109" y="18"/>
                </a:lnTo>
                <a:lnTo>
                  <a:pt x="1137" y="16"/>
                </a:lnTo>
                <a:lnTo>
                  <a:pt x="1164" y="14"/>
                </a:lnTo>
                <a:lnTo>
                  <a:pt x="1192" y="13"/>
                </a:lnTo>
                <a:lnTo>
                  <a:pt x="1220" y="11"/>
                </a:lnTo>
                <a:lnTo>
                  <a:pt x="1249" y="10"/>
                </a:lnTo>
                <a:lnTo>
                  <a:pt x="1276" y="9"/>
                </a:lnTo>
                <a:lnTo>
                  <a:pt x="1304" y="8"/>
                </a:lnTo>
                <a:lnTo>
                  <a:pt x="1333" y="7"/>
                </a:lnTo>
                <a:lnTo>
                  <a:pt x="1362" y="6"/>
                </a:lnTo>
                <a:lnTo>
                  <a:pt x="1390" y="5"/>
                </a:lnTo>
                <a:lnTo>
                  <a:pt x="1419" y="4"/>
                </a:lnTo>
                <a:lnTo>
                  <a:pt x="1448" y="2"/>
                </a:lnTo>
                <a:lnTo>
                  <a:pt x="1477" y="2"/>
                </a:lnTo>
                <a:lnTo>
                  <a:pt x="1506" y="1"/>
                </a:lnTo>
                <a:lnTo>
                  <a:pt x="1534" y="1"/>
                </a:lnTo>
                <a:lnTo>
                  <a:pt x="1563" y="1"/>
                </a:lnTo>
                <a:lnTo>
                  <a:pt x="1592" y="0"/>
                </a:lnTo>
                <a:lnTo>
                  <a:pt x="1621" y="0"/>
                </a:lnTo>
                <a:lnTo>
                  <a:pt x="1650" y="0"/>
                </a:lnTo>
                <a:lnTo>
                  <a:pt x="1679" y="0"/>
                </a:lnTo>
                <a:lnTo>
                  <a:pt x="1708" y="0"/>
                </a:lnTo>
                <a:lnTo>
                  <a:pt x="1737" y="0"/>
                </a:lnTo>
                <a:lnTo>
                  <a:pt x="1766" y="1"/>
                </a:lnTo>
                <a:lnTo>
                  <a:pt x="1795" y="1"/>
                </a:lnTo>
                <a:lnTo>
                  <a:pt x="1823" y="2"/>
                </a:lnTo>
                <a:lnTo>
                  <a:pt x="1853" y="2"/>
                </a:lnTo>
                <a:lnTo>
                  <a:pt x="1882" y="4"/>
                </a:lnTo>
                <a:lnTo>
                  <a:pt x="1910" y="5"/>
                </a:lnTo>
                <a:lnTo>
                  <a:pt x="1939" y="5"/>
                </a:lnTo>
                <a:lnTo>
                  <a:pt x="1967" y="6"/>
                </a:lnTo>
                <a:lnTo>
                  <a:pt x="1996" y="7"/>
                </a:lnTo>
                <a:lnTo>
                  <a:pt x="2024" y="8"/>
                </a:lnTo>
                <a:lnTo>
                  <a:pt x="2053" y="10"/>
                </a:lnTo>
                <a:lnTo>
                  <a:pt x="2080" y="11"/>
                </a:lnTo>
                <a:lnTo>
                  <a:pt x="2108" y="12"/>
                </a:lnTo>
                <a:lnTo>
                  <a:pt x="2137" y="14"/>
                </a:lnTo>
                <a:lnTo>
                  <a:pt x="2165" y="15"/>
                </a:lnTo>
                <a:lnTo>
                  <a:pt x="2191" y="17"/>
                </a:lnTo>
                <a:lnTo>
                  <a:pt x="2219" y="18"/>
                </a:lnTo>
                <a:lnTo>
                  <a:pt x="2247" y="21"/>
                </a:lnTo>
                <a:lnTo>
                  <a:pt x="2273" y="23"/>
                </a:lnTo>
                <a:lnTo>
                  <a:pt x="2300" y="25"/>
                </a:lnTo>
                <a:lnTo>
                  <a:pt x="2327" y="27"/>
                </a:lnTo>
                <a:lnTo>
                  <a:pt x="2353" y="29"/>
                </a:lnTo>
                <a:lnTo>
                  <a:pt x="2380" y="31"/>
                </a:lnTo>
                <a:lnTo>
                  <a:pt x="2406" y="34"/>
                </a:lnTo>
                <a:lnTo>
                  <a:pt x="2431" y="37"/>
                </a:lnTo>
                <a:lnTo>
                  <a:pt x="2457" y="39"/>
                </a:lnTo>
                <a:lnTo>
                  <a:pt x="2482" y="42"/>
                </a:lnTo>
                <a:lnTo>
                  <a:pt x="2507" y="44"/>
                </a:lnTo>
                <a:lnTo>
                  <a:pt x="2532" y="47"/>
                </a:lnTo>
                <a:lnTo>
                  <a:pt x="2557" y="50"/>
                </a:lnTo>
                <a:lnTo>
                  <a:pt x="2580" y="54"/>
                </a:lnTo>
                <a:lnTo>
                  <a:pt x="2605" y="56"/>
                </a:lnTo>
                <a:lnTo>
                  <a:pt x="2628" y="59"/>
                </a:lnTo>
                <a:lnTo>
                  <a:pt x="2652" y="62"/>
                </a:lnTo>
                <a:lnTo>
                  <a:pt x="2674" y="65"/>
                </a:lnTo>
                <a:lnTo>
                  <a:pt x="2698" y="70"/>
                </a:lnTo>
                <a:lnTo>
                  <a:pt x="2720" y="73"/>
                </a:lnTo>
                <a:lnTo>
                  <a:pt x="2743" y="76"/>
                </a:lnTo>
                <a:lnTo>
                  <a:pt x="2764" y="80"/>
                </a:lnTo>
                <a:lnTo>
                  <a:pt x="2785" y="83"/>
                </a:lnTo>
                <a:lnTo>
                  <a:pt x="2807" y="88"/>
                </a:lnTo>
                <a:lnTo>
                  <a:pt x="2827" y="91"/>
                </a:lnTo>
                <a:lnTo>
                  <a:pt x="2847" y="95"/>
                </a:lnTo>
                <a:lnTo>
                  <a:pt x="2867" y="98"/>
                </a:lnTo>
                <a:lnTo>
                  <a:pt x="2888" y="103"/>
                </a:lnTo>
                <a:lnTo>
                  <a:pt x="2907" y="107"/>
                </a:lnTo>
                <a:lnTo>
                  <a:pt x="2925" y="111"/>
                </a:lnTo>
                <a:lnTo>
                  <a:pt x="2944" y="115"/>
                </a:lnTo>
                <a:lnTo>
                  <a:pt x="2962" y="120"/>
                </a:lnTo>
                <a:lnTo>
                  <a:pt x="2979" y="124"/>
                </a:lnTo>
                <a:lnTo>
                  <a:pt x="2997" y="128"/>
                </a:lnTo>
                <a:lnTo>
                  <a:pt x="3013" y="133"/>
                </a:lnTo>
                <a:lnTo>
                  <a:pt x="3030" y="137"/>
                </a:lnTo>
                <a:lnTo>
                  <a:pt x="3046" y="141"/>
                </a:lnTo>
                <a:lnTo>
                  <a:pt x="3062" y="146"/>
                </a:lnTo>
                <a:lnTo>
                  <a:pt x="3077" y="151"/>
                </a:lnTo>
                <a:lnTo>
                  <a:pt x="3092" y="156"/>
                </a:lnTo>
                <a:lnTo>
                  <a:pt x="3106" y="160"/>
                </a:lnTo>
                <a:lnTo>
                  <a:pt x="3120" y="165"/>
                </a:lnTo>
                <a:lnTo>
                  <a:pt x="3134" y="170"/>
                </a:lnTo>
                <a:lnTo>
                  <a:pt x="3147" y="175"/>
                </a:lnTo>
                <a:lnTo>
                  <a:pt x="3159" y="179"/>
                </a:lnTo>
                <a:lnTo>
                  <a:pt x="3171" y="185"/>
                </a:lnTo>
                <a:lnTo>
                  <a:pt x="3183" y="189"/>
                </a:lnTo>
                <a:lnTo>
                  <a:pt x="3194" y="194"/>
                </a:lnTo>
                <a:lnTo>
                  <a:pt x="3204" y="200"/>
                </a:lnTo>
                <a:lnTo>
                  <a:pt x="3215" y="205"/>
                </a:lnTo>
                <a:lnTo>
                  <a:pt x="3225" y="209"/>
                </a:lnTo>
                <a:lnTo>
                  <a:pt x="3234" y="215"/>
                </a:lnTo>
                <a:lnTo>
                  <a:pt x="3243" y="220"/>
                </a:lnTo>
                <a:lnTo>
                  <a:pt x="3251" y="225"/>
                </a:lnTo>
                <a:lnTo>
                  <a:pt x="3259" y="231"/>
                </a:lnTo>
                <a:lnTo>
                  <a:pt x="3266" y="236"/>
                </a:lnTo>
                <a:lnTo>
                  <a:pt x="3273" y="241"/>
                </a:lnTo>
                <a:lnTo>
                  <a:pt x="3279" y="247"/>
                </a:lnTo>
                <a:lnTo>
                  <a:pt x="3284" y="252"/>
                </a:lnTo>
                <a:lnTo>
                  <a:pt x="3290" y="257"/>
                </a:lnTo>
                <a:lnTo>
                  <a:pt x="3295" y="263"/>
                </a:lnTo>
                <a:lnTo>
                  <a:pt x="3299" y="268"/>
                </a:lnTo>
                <a:lnTo>
                  <a:pt x="3303" y="273"/>
                </a:lnTo>
                <a:lnTo>
                  <a:pt x="3307" y="279"/>
                </a:lnTo>
                <a:lnTo>
                  <a:pt x="3309" y="284"/>
                </a:lnTo>
                <a:lnTo>
                  <a:pt x="3311" y="289"/>
                </a:lnTo>
                <a:lnTo>
                  <a:pt x="3313" y="295"/>
                </a:lnTo>
                <a:lnTo>
                  <a:pt x="3314" y="300"/>
                </a:lnTo>
                <a:lnTo>
                  <a:pt x="3315" y="306"/>
                </a:lnTo>
                <a:lnTo>
                  <a:pt x="3315" y="312"/>
                </a:lnTo>
                <a:close/>
              </a:path>
            </a:pathLst>
          </a:custGeom>
          <a:solidFill>
            <a:srgbClr val="B2B2B2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5224" name="Freeform 8"/>
          <p:cNvSpPr>
            <a:spLocks/>
          </p:cNvSpPr>
          <p:nvPr/>
        </p:nvSpPr>
        <p:spPr bwMode="auto">
          <a:xfrm>
            <a:off x="857250" y="4241800"/>
            <a:ext cx="876300" cy="163513"/>
          </a:xfrm>
          <a:custGeom>
            <a:avLst/>
            <a:gdLst>
              <a:gd name="T0" fmla="*/ 3309 w 3315"/>
              <a:gd name="T1" fmla="*/ 338 h 622"/>
              <a:gd name="T2" fmla="*/ 3284 w 3315"/>
              <a:gd name="T3" fmla="*/ 370 h 622"/>
              <a:gd name="T4" fmla="*/ 3243 w 3315"/>
              <a:gd name="T5" fmla="*/ 402 h 622"/>
              <a:gd name="T6" fmla="*/ 3183 w 3315"/>
              <a:gd name="T7" fmla="*/ 433 h 622"/>
              <a:gd name="T8" fmla="*/ 3106 w 3315"/>
              <a:gd name="T9" fmla="*/ 462 h 622"/>
              <a:gd name="T10" fmla="*/ 3013 w 3315"/>
              <a:gd name="T11" fmla="*/ 490 h 622"/>
              <a:gd name="T12" fmla="*/ 2907 w 3315"/>
              <a:gd name="T13" fmla="*/ 515 h 622"/>
              <a:gd name="T14" fmla="*/ 2785 w 3315"/>
              <a:gd name="T15" fmla="*/ 539 h 622"/>
              <a:gd name="T16" fmla="*/ 2652 w 3315"/>
              <a:gd name="T17" fmla="*/ 560 h 622"/>
              <a:gd name="T18" fmla="*/ 2507 w 3315"/>
              <a:gd name="T19" fmla="*/ 578 h 622"/>
              <a:gd name="T20" fmla="*/ 2353 w 3315"/>
              <a:gd name="T21" fmla="*/ 593 h 622"/>
              <a:gd name="T22" fmla="*/ 2191 w 3315"/>
              <a:gd name="T23" fmla="*/ 605 h 622"/>
              <a:gd name="T24" fmla="*/ 2024 w 3315"/>
              <a:gd name="T25" fmla="*/ 614 h 622"/>
              <a:gd name="T26" fmla="*/ 1853 w 3315"/>
              <a:gd name="T27" fmla="*/ 620 h 622"/>
              <a:gd name="T28" fmla="*/ 1679 w 3315"/>
              <a:gd name="T29" fmla="*/ 622 h 622"/>
              <a:gd name="T30" fmla="*/ 1506 w 3315"/>
              <a:gd name="T31" fmla="*/ 621 h 622"/>
              <a:gd name="T32" fmla="*/ 1333 w 3315"/>
              <a:gd name="T33" fmla="*/ 615 h 622"/>
              <a:gd name="T34" fmla="*/ 1164 w 3315"/>
              <a:gd name="T35" fmla="*/ 608 h 622"/>
              <a:gd name="T36" fmla="*/ 1001 w 3315"/>
              <a:gd name="T37" fmla="*/ 596 h 622"/>
              <a:gd name="T38" fmla="*/ 846 w 3315"/>
              <a:gd name="T39" fmla="*/ 582 h 622"/>
              <a:gd name="T40" fmla="*/ 698 w 3315"/>
              <a:gd name="T41" fmla="*/ 564 h 622"/>
              <a:gd name="T42" fmla="*/ 562 w 3315"/>
              <a:gd name="T43" fmla="*/ 544 h 622"/>
              <a:gd name="T44" fmla="*/ 437 w 3315"/>
              <a:gd name="T45" fmla="*/ 521 h 622"/>
              <a:gd name="T46" fmla="*/ 326 w 3315"/>
              <a:gd name="T47" fmla="*/ 496 h 622"/>
              <a:gd name="T48" fmla="*/ 230 w 3315"/>
              <a:gd name="T49" fmla="*/ 469 h 622"/>
              <a:gd name="T50" fmla="*/ 149 w 3315"/>
              <a:gd name="T51" fmla="*/ 440 h 622"/>
              <a:gd name="T52" fmla="*/ 85 w 3315"/>
              <a:gd name="T53" fmla="*/ 410 h 622"/>
              <a:gd name="T54" fmla="*/ 39 w 3315"/>
              <a:gd name="T55" fmla="*/ 379 h 622"/>
              <a:gd name="T56" fmla="*/ 11 w 3315"/>
              <a:gd name="T57" fmla="*/ 347 h 622"/>
              <a:gd name="T58" fmla="*/ 0 w 3315"/>
              <a:gd name="T59" fmla="*/ 314 h 622"/>
              <a:gd name="T60" fmla="*/ 8 w 3315"/>
              <a:gd name="T61" fmla="*/ 280 h 622"/>
              <a:gd name="T62" fmla="*/ 33 w 3315"/>
              <a:gd name="T63" fmla="*/ 248 h 622"/>
              <a:gd name="T64" fmla="*/ 77 w 3315"/>
              <a:gd name="T65" fmla="*/ 218 h 622"/>
              <a:gd name="T66" fmla="*/ 138 w 3315"/>
              <a:gd name="T67" fmla="*/ 187 h 622"/>
              <a:gd name="T68" fmla="*/ 215 w 3315"/>
              <a:gd name="T69" fmla="*/ 158 h 622"/>
              <a:gd name="T70" fmla="*/ 309 w 3315"/>
              <a:gd name="T71" fmla="*/ 130 h 622"/>
              <a:gd name="T72" fmla="*/ 418 w 3315"/>
              <a:gd name="T73" fmla="*/ 105 h 622"/>
              <a:gd name="T74" fmla="*/ 541 w 3315"/>
              <a:gd name="T75" fmla="*/ 81 h 622"/>
              <a:gd name="T76" fmla="*/ 675 w 3315"/>
              <a:gd name="T77" fmla="*/ 61 h 622"/>
              <a:gd name="T78" fmla="*/ 820 w 3315"/>
              <a:gd name="T79" fmla="*/ 43 h 622"/>
              <a:gd name="T80" fmla="*/ 975 w 3315"/>
              <a:gd name="T81" fmla="*/ 28 h 622"/>
              <a:gd name="T82" fmla="*/ 1137 w 3315"/>
              <a:gd name="T83" fmla="*/ 16 h 622"/>
              <a:gd name="T84" fmla="*/ 1304 w 3315"/>
              <a:gd name="T85" fmla="*/ 7 h 622"/>
              <a:gd name="T86" fmla="*/ 1477 w 3315"/>
              <a:gd name="T87" fmla="*/ 2 h 622"/>
              <a:gd name="T88" fmla="*/ 1650 w 3315"/>
              <a:gd name="T89" fmla="*/ 0 h 622"/>
              <a:gd name="T90" fmla="*/ 1823 w 3315"/>
              <a:gd name="T91" fmla="*/ 1 h 622"/>
              <a:gd name="T92" fmla="*/ 1996 w 3315"/>
              <a:gd name="T93" fmla="*/ 6 h 622"/>
              <a:gd name="T94" fmla="*/ 2165 w 3315"/>
              <a:gd name="T95" fmla="*/ 15 h 622"/>
              <a:gd name="T96" fmla="*/ 2327 w 3315"/>
              <a:gd name="T97" fmla="*/ 27 h 622"/>
              <a:gd name="T98" fmla="*/ 2482 w 3315"/>
              <a:gd name="T99" fmla="*/ 42 h 622"/>
              <a:gd name="T100" fmla="*/ 2628 w 3315"/>
              <a:gd name="T101" fmla="*/ 59 h 622"/>
              <a:gd name="T102" fmla="*/ 2764 w 3315"/>
              <a:gd name="T103" fmla="*/ 79 h 622"/>
              <a:gd name="T104" fmla="*/ 2888 w 3315"/>
              <a:gd name="T105" fmla="*/ 102 h 622"/>
              <a:gd name="T106" fmla="*/ 2997 w 3315"/>
              <a:gd name="T107" fmla="*/ 128 h 622"/>
              <a:gd name="T108" fmla="*/ 3092 w 3315"/>
              <a:gd name="T109" fmla="*/ 155 h 622"/>
              <a:gd name="T110" fmla="*/ 3171 w 3315"/>
              <a:gd name="T111" fmla="*/ 184 h 622"/>
              <a:gd name="T112" fmla="*/ 3234 w 3315"/>
              <a:gd name="T113" fmla="*/ 214 h 622"/>
              <a:gd name="T114" fmla="*/ 3279 w 3315"/>
              <a:gd name="T115" fmla="*/ 246 h 622"/>
              <a:gd name="T116" fmla="*/ 3307 w 3315"/>
              <a:gd name="T117" fmla="*/ 278 h 622"/>
              <a:gd name="T118" fmla="*/ 3315 w 3315"/>
              <a:gd name="T119" fmla="*/ 310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315" h="622">
                <a:moveTo>
                  <a:pt x="3315" y="310"/>
                </a:moveTo>
                <a:lnTo>
                  <a:pt x="3315" y="317"/>
                </a:lnTo>
                <a:lnTo>
                  <a:pt x="3314" y="322"/>
                </a:lnTo>
                <a:lnTo>
                  <a:pt x="3313" y="327"/>
                </a:lnTo>
                <a:lnTo>
                  <a:pt x="3311" y="333"/>
                </a:lnTo>
                <a:lnTo>
                  <a:pt x="3309" y="338"/>
                </a:lnTo>
                <a:lnTo>
                  <a:pt x="3307" y="343"/>
                </a:lnTo>
                <a:lnTo>
                  <a:pt x="3303" y="349"/>
                </a:lnTo>
                <a:lnTo>
                  <a:pt x="3299" y="354"/>
                </a:lnTo>
                <a:lnTo>
                  <a:pt x="3295" y="359"/>
                </a:lnTo>
                <a:lnTo>
                  <a:pt x="3290" y="365"/>
                </a:lnTo>
                <a:lnTo>
                  <a:pt x="3284" y="370"/>
                </a:lnTo>
                <a:lnTo>
                  <a:pt x="3279" y="375"/>
                </a:lnTo>
                <a:lnTo>
                  <a:pt x="3273" y="381"/>
                </a:lnTo>
                <a:lnTo>
                  <a:pt x="3266" y="386"/>
                </a:lnTo>
                <a:lnTo>
                  <a:pt x="3259" y="391"/>
                </a:lnTo>
                <a:lnTo>
                  <a:pt x="3251" y="397"/>
                </a:lnTo>
                <a:lnTo>
                  <a:pt x="3243" y="402"/>
                </a:lnTo>
                <a:lnTo>
                  <a:pt x="3234" y="407"/>
                </a:lnTo>
                <a:lnTo>
                  <a:pt x="3225" y="413"/>
                </a:lnTo>
                <a:lnTo>
                  <a:pt x="3215" y="417"/>
                </a:lnTo>
                <a:lnTo>
                  <a:pt x="3204" y="422"/>
                </a:lnTo>
                <a:lnTo>
                  <a:pt x="3194" y="428"/>
                </a:lnTo>
                <a:lnTo>
                  <a:pt x="3183" y="433"/>
                </a:lnTo>
                <a:lnTo>
                  <a:pt x="3171" y="437"/>
                </a:lnTo>
                <a:lnTo>
                  <a:pt x="3159" y="443"/>
                </a:lnTo>
                <a:lnTo>
                  <a:pt x="3147" y="448"/>
                </a:lnTo>
                <a:lnTo>
                  <a:pt x="3134" y="452"/>
                </a:lnTo>
                <a:lnTo>
                  <a:pt x="3120" y="458"/>
                </a:lnTo>
                <a:lnTo>
                  <a:pt x="3106" y="462"/>
                </a:lnTo>
                <a:lnTo>
                  <a:pt x="3092" y="467"/>
                </a:lnTo>
                <a:lnTo>
                  <a:pt x="3077" y="471"/>
                </a:lnTo>
                <a:lnTo>
                  <a:pt x="3062" y="476"/>
                </a:lnTo>
                <a:lnTo>
                  <a:pt x="3046" y="481"/>
                </a:lnTo>
                <a:lnTo>
                  <a:pt x="3030" y="485"/>
                </a:lnTo>
                <a:lnTo>
                  <a:pt x="3013" y="490"/>
                </a:lnTo>
                <a:lnTo>
                  <a:pt x="2997" y="494"/>
                </a:lnTo>
                <a:lnTo>
                  <a:pt x="2979" y="498"/>
                </a:lnTo>
                <a:lnTo>
                  <a:pt x="2962" y="502"/>
                </a:lnTo>
                <a:lnTo>
                  <a:pt x="2944" y="507"/>
                </a:lnTo>
                <a:lnTo>
                  <a:pt x="2925" y="511"/>
                </a:lnTo>
                <a:lnTo>
                  <a:pt x="2907" y="515"/>
                </a:lnTo>
                <a:lnTo>
                  <a:pt x="2888" y="519"/>
                </a:lnTo>
                <a:lnTo>
                  <a:pt x="2867" y="524"/>
                </a:lnTo>
                <a:lnTo>
                  <a:pt x="2847" y="527"/>
                </a:lnTo>
                <a:lnTo>
                  <a:pt x="2827" y="531"/>
                </a:lnTo>
                <a:lnTo>
                  <a:pt x="2807" y="535"/>
                </a:lnTo>
                <a:lnTo>
                  <a:pt x="2785" y="539"/>
                </a:lnTo>
                <a:lnTo>
                  <a:pt x="2764" y="543"/>
                </a:lnTo>
                <a:lnTo>
                  <a:pt x="2743" y="546"/>
                </a:lnTo>
                <a:lnTo>
                  <a:pt x="2720" y="549"/>
                </a:lnTo>
                <a:lnTo>
                  <a:pt x="2698" y="553"/>
                </a:lnTo>
                <a:lnTo>
                  <a:pt x="2674" y="557"/>
                </a:lnTo>
                <a:lnTo>
                  <a:pt x="2652" y="560"/>
                </a:lnTo>
                <a:lnTo>
                  <a:pt x="2628" y="563"/>
                </a:lnTo>
                <a:lnTo>
                  <a:pt x="2605" y="566"/>
                </a:lnTo>
                <a:lnTo>
                  <a:pt x="2580" y="569"/>
                </a:lnTo>
                <a:lnTo>
                  <a:pt x="2557" y="572"/>
                </a:lnTo>
                <a:lnTo>
                  <a:pt x="2532" y="575"/>
                </a:lnTo>
                <a:lnTo>
                  <a:pt x="2507" y="578"/>
                </a:lnTo>
                <a:lnTo>
                  <a:pt x="2482" y="580"/>
                </a:lnTo>
                <a:lnTo>
                  <a:pt x="2457" y="583"/>
                </a:lnTo>
                <a:lnTo>
                  <a:pt x="2431" y="585"/>
                </a:lnTo>
                <a:lnTo>
                  <a:pt x="2406" y="589"/>
                </a:lnTo>
                <a:lnTo>
                  <a:pt x="2380" y="591"/>
                </a:lnTo>
                <a:lnTo>
                  <a:pt x="2353" y="593"/>
                </a:lnTo>
                <a:lnTo>
                  <a:pt x="2327" y="595"/>
                </a:lnTo>
                <a:lnTo>
                  <a:pt x="2300" y="597"/>
                </a:lnTo>
                <a:lnTo>
                  <a:pt x="2273" y="599"/>
                </a:lnTo>
                <a:lnTo>
                  <a:pt x="2247" y="601"/>
                </a:lnTo>
                <a:lnTo>
                  <a:pt x="2219" y="604"/>
                </a:lnTo>
                <a:lnTo>
                  <a:pt x="2191" y="605"/>
                </a:lnTo>
                <a:lnTo>
                  <a:pt x="2165" y="607"/>
                </a:lnTo>
                <a:lnTo>
                  <a:pt x="2137" y="609"/>
                </a:lnTo>
                <a:lnTo>
                  <a:pt x="2109" y="610"/>
                </a:lnTo>
                <a:lnTo>
                  <a:pt x="2080" y="611"/>
                </a:lnTo>
                <a:lnTo>
                  <a:pt x="2053" y="613"/>
                </a:lnTo>
                <a:lnTo>
                  <a:pt x="2024" y="614"/>
                </a:lnTo>
                <a:lnTo>
                  <a:pt x="1996" y="615"/>
                </a:lnTo>
                <a:lnTo>
                  <a:pt x="1967" y="616"/>
                </a:lnTo>
                <a:lnTo>
                  <a:pt x="1939" y="617"/>
                </a:lnTo>
                <a:lnTo>
                  <a:pt x="1911" y="619"/>
                </a:lnTo>
                <a:lnTo>
                  <a:pt x="1882" y="619"/>
                </a:lnTo>
                <a:lnTo>
                  <a:pt x="1853" y="620"/>
                </a:lnTo>
                <a:lnTo>
                  <a:pt x="1824" y="621"/>
                </a:lnTo>
                <a:lnTo>
                  <a:pt x="1795" y="621"/>
                </a:lnTo>
                <a:lnTo>
                  <a:pt x="1766" y="621"/>
                </a:lnTo>
                <a:lnTo>
                  <a:pt x="1737" y="622"/>
                </a:lnTo>
                <a:lnTo>
                  <a:pt x="1708" y="622"/>
                </a:lnTo>
                <a:lnTo>
                  <a:pt x="1679" y="622"/>
                </a:lnTo>
                <a:lnTo>
                  <a:pt x="1651" y="622"/>
                </a:lnTo>
                <a:lnTo>
                  <a:pt x="1621" y="622"/>
                </a:lnTo>
                <a:lnTo>
                  <a:pt x="1592" y="622"/>
                </a:lnTo>
                <a:lnTo>
                  <a:pt x="1563" y="622"/>
                </a:lnTo>
                <a:lnTo>
                  <a:pt x="1534" y="621"/>
                </a:lnTo>
                <a:lnTo>
                  <a:pt x="1506" y="621"/>
                </a:lnTo>
                <a:lnTo>
                  <a:pt x="1477" y="620"/>
                </a:lnTo>
                <a:lnTo>
                  <a:pt x="1448" y="620"/>
                </a:lnTo>
                <a:lnTo>
                  <a:pt x="1419" y="619"/>
                </a:lnTo>
                <a:lnTo>
                  <a:pt x="1390" y="617"/>
                </a:lnTo>
                <a:lnTo>
                  <a:pt x="1362" y="616"/>
                </a:lnTo>
                <a:lnTo>
                  <a:pt x="1333" y="615"/>
                </a:lnTo>
                <a:lnTo>
                  <a:pt x="1305" y="614"/>
                </a:lnTo>
                <a:lnTo>
                  <a:pt x="1276" y="613"/>
                </a:lnTo>
                <a:lnTo>
                  <a:pt x="1249" y="612"/>
                </a:lnTo>
                <a:lnTo>
                  <a:pt x="1220" y="611"/>
                </a:lnTo>
                <a:lnTo>
                  <a:pt x="1192" y="609"/>
                </a:lnTo>
                <a:lnTo>
                  <a:pt x="1164" y="608"/>
                </a:lnTo>
                <a:lnTo>
                  <a:pt x="1137" y="606"/>
                </a:lnTo>
                <a:lnTo>
                  <a:pt x="1109" y="605"/>
                </a:lnTo>
                <a:lnTo>
                  <a:pt x="1082" y="603"/>
                </a:lnTo>
                <a:lnTo>
                  <a:pt x="1055" y="600"/>
                </a:lnTo>
                <a:lnTo>
                  <a:pt x="1028" y="598"/>
                </a:lnTo>
                <a:lnTo>
                  <a:pt x="1001" y="596"/>
                </a:lnTo>
                <a:lnTo>
                  <a:pt x="975" y="594"/>
                </a:lnTo>
                <a:lnTo>
                  <a:pt x="948" y="592"/>
                </a:lnTo>
                <a:lnTo>
                  <a:pt x="922" y="590"/>
                </a:lnTo>
                <a:lnTo>
                  <a:pt x="897" y="588"/>
                </a:lnTo>
                <a:lnTo>
                  <a:pt x="871" y="584"/>
                </a:lnTo>
                <a:lnTo>
                  <a:pt x="846" y="582"/>
                </a:lnTo>
                <a:lnTo>
                  <a:pt x="820" y="579"/>
                </a:lnTo>
                <a:lnTo>
                  <a:pt x="796" y="577"/>
                </a:lnTo>
                <a:lnTo>
                  <a:pt x="771" y="574"/>
                </a:lnTo>
                <a:lnTo>
                  <a:pt x="746" y="571"/>
                </a:lnTo>
                <a:lnTo>
                  <a:pt x="722" y="567"/>
                </a:lnTo>
                <a:lnTo>
                  <a:pt x="698" y="564"/>
                </a:lnTo>
                <a:lnTo>
                  <a:pt x="675" y="561"/>
                </a:lnTo>
                <a:lnTo>
                  <a:pt x="652" y="558"/>
                </a:lnTo>
                <a:lnTo>
                  <a:pt x="628" y="555"/>
                </a:lnTo>
                <a:lnTo>
                  <a:pt x="606" y="551"/>
                </a:lnTo>
                <a:lnTo>
                  <a:pt x="583" y="548"/>
                </a:lnTo>
                <a:lnTo>
                  <a:pt x="562" y="544"/>
                </a:lnTo>
                <a:lnTo>
                  <a:pt x="541" y="541"/>
                </a:lnTo>
                <a:lnTo>
                  <a:pt x="519" y="536"/>
                </a:lnTo>
                <a:lnTo>
                  <a:pt x="498" y="533"/>
                </a:lnTo>
                <a:lnTo>
                  <a:pt x="478" y="529"/>
                </a:lnTo>
                <a:lnTo>
                  <a:pt x="457" y="526"/>
                </a:lnTo>
                <a:lnTo>
                  <a:pt x="437" y="521"/>
                </a:lnTo>
                <a:lnTo>
                  <a:pt x="418" y="517"/>
                </a:lnTo>
                <a:lnTo>
                  <a:pt x="399" y="513"/>
                </a:lnTo>
                <a:lnTo>
                  <a:pt x="380" y="509"/>
                </a:lnTo>
                <a:lnTo>
                  <a:pt x="362" y="504"/>
                </a:lnTo>
                <a:lnTo>
                  <a:pt x="344" y="500"/>
                </a:lnTo>
                <a:lnTo>
                  <a:pt x="326" y="496"/>
                </a:lnTo>
                <a:lnTo>
                  <a:pt x="309" y="492"/>
                </a:lnTo>
                <a:lnTo>
                  <a:pt x="292" y="487"/>
                </a:lnTo>
                <a:lnTo>
                  <a:pt x="276" y="483"/>
                </a:lnTo>
                <a:lnTo>
                  <a:pt x="260" y="479"/>
                </a:lnTo>
                <a:lnTo>
                  <a:pt x="245" y="474"/>
                </a:lnTo>
                <a:lnTo>
                  <a:pt x="230" y="469"/>
                </a:lnTo>
                <a:lnTo>
                  <a:pt x="215" y="464"/>
                </a:lnTo>
                <a:lnTo>
                  <a:pt x="202" y="460"/>
                </a:lnTo>
                <a:lnTo>
                  <a:pt x="188" y="454"/>
                </a:lnTo>
                <a:lnTo>
                  <a:pt x="175" y="450"/>
                </a:lnTo>
                <a:lnTo>
                  <a:pt x="162" y="445"/>
                </a:lnTo>
                <a:lnTo>
                  <a:pt x="149" y="440"/>
                </a:lnTo>
                <a:lnTo>
                  <a:pt x="138" y="435"/>
                </a:lnTo>
                <a:lnTo>
                  <a:pt x="126" y="430"/>
                </a:lnTo>
                <a:lnTo>
                  <a:pt x="115" y="426"/>
                </a:lnTo>
                <a:lnTo>
                  <a:pt x="105" y="420"/>
                </a:lnTo>
                <a:lnTo>
                  <a:pt x="95" y="415"/>
                </a:lnTo>
                <a:lnTo>
                  <a:pt x="85" y="410"/>
                </a:lnTo>
                <a:lnTo>
                  <a:pt x="77" y="404"/>
                </a:lnTo>
                <a:lnTo>
                  <a:pt x="68" y="400"/>
                </a:lnTo>
                <a:lnTo>
                  <a:pt x="60" y="395"/>
                </a:lnTo>
                <a:lnTo>
                  <a:pt x="52" y="389"/>
                </a:lnTo>
                <a:lnTo>
                  <a:pt x="46" y="384"/>
                </a:lnTo>
                <a:lnTo>
                  <a:pt x="39" y="379"/>
                </a:lnTo>
                <a:lnTo>
                  <a:pt x="33" y="373"/>
                </a:lnTo>
                <a:lnTo>
                  <a:pt x="28" y="368"/>
                </a:lnTo>
                <a:lnTo>
                  <a:pt x="22" y="363"/>
                </a:lnTo>
                <a:lnTo>
                  <a:pt x="18" y="357"/>
                </a:lnTo>
                <a:lnTo>
                  <a:pt x="14" y="352"/>
                </a:lnTo>
                <a:lnTo>
                  <a:pt x="11" y="347"/>
                </a:lnTo>
                <a:lnTo>
                  <a:pt x="8" y="341"/>
                </a:lnTo>
                <a:lnTo>
                  <a:pt x="4" y="335"/>
                </a:lnTo>
                <a:lnTo>
                  <a:pt x="2" y="330"/>
                </a:lnTo>
                <a:lnTo>
                  <a:pt x="1" y="324"/>
                </a:lnTo>
                <a:lnTo>
                  <a:pt x="0" y="319"/>
                </a:lnTo>
                <a:lnTo>
                  <a:pt x="0" y="314"/>
                </a:lnTo>
                <a:lnTo>
                  <a:pt x="0" y="308"/>
                </a:lnTo>
                <a:lnTo>
                  <a:pt x="0" y="303"/>
                </a:lnTo>
                <a:lnTo>
                  <a:pt x="1" y="298"/>
                </a:lnTo>
                <a:lnTo>
                  <a:pt x="2" y="292"/>
                </a:lnTo>
                <a:lnTo>
                  <a:pt x="4" y="287"/>
                </a:lnTo>
                <a:lnTo>
                  <a:pt x="8" y="280"/>
                </a:lnTo>
                <a:lnTo>
                  <a:pt x="11" y="275"/>
                </a:lnTo>
                <a:lnTo>
                  <a:pt x="14" y="270"/>
                </a:lnTo>
                <a:lnTo>
                  <a:pt x="18" y="264"/>
                </a:lnTo>
                <a:lnTo>
                  <a:pt x="22" y="259"/>
                </a:lnTo>
                <a:lnTo>
                  <a:pt x="28" y="254"/>
                </a:lnTo>
                <a:lnTo>
                  <a:pt x="33" y="248"/>
                </a:lnTo>
                <a:lnTo>
                  <a:pt x="39" y="243"/>
                </a:lnTo>
                <a:lnTo>
                  <a:pt x="46" y="238"/>
                </a:lnTo>
                <a:lnTo>
                  <a:pt x="52" y="232"/>
                </a:lnTo>
                <a:lnTo>
                  <a:pt x="60" y="227"/>
                </a:lnTo>
                <a:lnTo>
                  <a:pt x="68" y="222"/>
                </a:lnTo>
                <a:lnTo>
                  <a:pt x="77" y="218"/>
                </a:lnTo>
                <a:lnTo>
                  <a:pt x="85" y="212"/>
                </a:lnTo>
                <a:lnTo>
                  <a:pt x="95" y="207"/>
                </a:lnTo>
                <a:lnTo>
                  <a:pt x="105" y="202"/>
                </a:lnTo>
                <a:lnTo>
                  <a:pt x="115" y="196"/>
                </a:lnTo>
                <a:lnTo>
                  <a:pt x="126" y="192"/>
                </a:lnTo>
                <a:lnTo>
                  <a:pt x="138" y="187"/>
                </a:lnTo>
                <a:lnTo>
                  <a:pt x="149" y="181"/>
                </a:lnTo>
                <a:lnTo>
                  <a:pt x="162" y="177"/>
                </a:lnTo>
                <a:lnTo>
                  <a:pt x="175" y="172"/>
                </a:lnTo>
                <a:lnTo>
                  <a:pt x="188" y="167"/>
                </a:lnTo>
                <a:lnTo>
                  <a:pt x="202" y="162"/>
                </a:lnTo>
                <a:lnTo>
                  <a:pt x="215" y="158"/>
                </a:lnTo>
                <a:lnTo>
                  <a:pt x="230" y="152"/>
                </a:lnTo>
                <a:lnTo>
                  <a:pt x="245" y="148"/>
                </a:lnTo>
                <a:lnTo>
                  <a:pt x="260" y="143"/>
                </a:lnTo>
                <a:lnTo>
                  <a:pt x="276" y="139"/>
                </a:lnTo>
                <a:lnTo>
                  <a:pt x="292" y="134"/>
                </a:lnTo>
                <a:lnTo>
                  <a:pt x="309" y="130"/>
                </a:lnTo>
                <a:lnTo>
                  <a:pt x="326" y="126"/>
                </a:lnTo>
                <a:lnTo>
                  <a:pt x="343" y="122"/>
                </a:lnTo>
                <a:lnTo>
                  <a:pt x="362" y="117"/>
                </a:lnTo>
                <a:lnTo>
                  <a:pt x="380" y="113"/>
                </a:lnTo>
                <a:lnTo>
                  <a:pt x="399" y="109"/>
                </a:lnTo>
                <a:lnTo>
                  <a:pt x="418" y="105"/>
                </a:lnTo>
                <a:lnTo>
                  <a:pt x="437" y="100"/>
                </a:lnTo>
                <a:lnTo>
                  <a:pt x="457" y="96"/>
                </a:lnTo>
                <a:lnTo>
                  <a:pt x="478" y="93"/>
                </a:lnTo>
                <a:lnTo>
                  <a:pt x="498" y="89"/>
                </a:lnTo>
                <a:lnTo>
                  <a:pt x="519" y="85"/>
                </a:lnTo>
                <a:lnTo>
                  <a:pt x="541" y="81"/>
                </a:lnTo>
                <a:lnTo>
                  <a:pt x="562" y="78"/>
                </a:lnTo>
                <a:lnTo>
                  <a:pt x="583" y="74"/>
                </a:lnTo>
                <a:lnTo>
                  <a:pt x="606" y="70"/>
                </a:lnTo>
                <a:lnTo>
                  <a:pt x="628" y="67"/>
                </a:lnTo>
                <a:lnTo>
                  <a:pt x="652" y="64"/>
                </a:lnTo>
                <a:lnTo>
                  <a:pt x="675" y="61"/>
                </a:lnTo>
                <a:lnTo>
                  <a:pt x="698" y="58"/>
                </a:lnTo>
                <a:lnTo>
                  <a:pt x="722" y="54"/>
                </a:lnTo>
                <a:lnTo>
                  <a:pt x="746" y="51"/>
                </a:lnTo>
                <a:lnTo>
                  <a:pt x="771" y="48"/>
                </a:lnTo>
                <a:lnTo>
                  <a:pt x="796" y="45"/>
                </a:lnTo>
                <a:lnTo>
                  <a:pt x="820" y="43"/>
                </a:lnTo>
                <a:lnTo>
                  <a:pt x="846" y="39"/>
                </a:lnTo>
                <a:lnTo>
                  <a:pt x="870" y="37"/>
                </a:lnTo>
                <a:lnTo>
                  <a:pt x="897" y="34"/>
                </a:lnTo>
                <a:lnTo>
                  <a:pt x="922" y="32"/>
                </a:lnTo>
                <a:lnTo>
                  <a:pt x="948" y="30"/>
                </a:lnTo>
                <a:lnTo>
                  <a:pt x="975" y="28"/>
                </a:lnTo>
                <a:lnTo>
                  <a:pt x="1001" y="26"/>
                </a:lnTo>
                <a:lnTo>
                  <a:pt x="1028" y="23"/>
                </a:lnTo>
                <a:lnTo>
                  <a:pt x="1055" y="21"/>
                </a:lnTo>
                <a:lnTo>
                  <a:pt x="1082" y="19"/>
                </a:lnTo>
                <a:lnTo>
                  <a:pt x="1109" y="17"/>
                </a:lnTo>
                <a:lnTo>
                  <a:pt x="1137" y="16"/>
                </a:lnTo>
                <a:lnTo>
                  <a:pt x="1164" y="14"/>
                </a:lnTo>
                <a:lnTo>
                  <a:pt x="1192" y="13"/>
                </a:lnTo>
                <a:lnTo>
                  <a:pt x="1220" y="11"/>
                </a:lnTo>
                <a:lnTo>
                  <a:pt x="1249" y="10"/>
                </a:lnTo>
                <a:lnTo>
                  <a:pt x="1276" y="9"/>
                </a:lnTo>
                <a:lnTo>
                  <a:pt x="1304" y="7"/>
                </a:lnTo>
                <a:lnTo>
                  <a:pt x="1333" y="6"/>
                </a:lnTo>
                <a:lnTo>
                  <a:pt x="1362" y="5"/>
                </a:lnTo>
                <a:lnTo>
                  <a:pt x="1390" y="4"/>
                </a:lnTo>
                <a:lnTo>
                  <a:pt x="1419" y="3"/>
                </a:lnTo>
                <a:lnTo>
                  <a:pt x="1448" y="2"/>
                </a:lnTo>
                <a:lnTo>
                  <a:pt x="1477" y="2"/>
                </a:lnTo>
                <a:lnTo>
                  <a:pt x="1506" y="1"/>
                </a:lnTo>
                <a:lnTo>
                  <a:pt x="1534" y="1"/>
                </a:lnTo>
                <a:lnTo>
                  <a:pt x="1563" y="0"/>
                </a:lnTo>
                <a:lnTo>
                  <a:pt x="1592" y="0"/>
                </a:lnTo>
                <a:lnTo>
                  <a:pt x="1621" y="0"/>
                </a:lnTo>
                <a:lnTo>
                  <a:pt x="1650" y="0"/>
                </a:lnTo>
                <a:lnTo>
                  <a:pt x="1679" y="0"/>
                </a:lnTo>
                <a:lnTo>
                  <a:pt x="1708" y="0"/>
                </a:lnTo>
                <a:lnTo>
                  <a:pt x="1737" y="0"/>
                </a:lnTo>
                <a:lnTo>
                  <a:pt x="1766" y="1"/>
                </a:lnTo>
                <a:lnTo>
                  <a:pt x="1795" y="1"/>
                </a:lnTo>
                <a:lnTo>
                  <a:pt x="1823" y="1"/>
                </a:lnTo>
                <a:lnTo>
                  <a:pt x="1853" y="2"/>
                </a:lnTo>
                <a:lnTo>
                  <a:pt x="1882" y="3"/>
                </a:lnTo>
                <a:lnTo>
                  <a:pt x="1910" y="3"/>
                </a:lnTo>
                <a:lnTo>
                  <a:pt x="1939" y="4"/>
                </a:lnTo>
                <a:lnTo>
                  <a:pt x="1967" y="5"/>
                </a:lnTo>
                <a:lnTo>
                  <a:pt x="1996" y="6"/>
                </a:lnTo>
                <a:lnTo>
                  <a:pt x="2024" y="7"/>
                </a:lnTo>
                <a:lnTo>
                  <a:pt x="2053" y="9"/>
                </a:lnTo>
                <a:lnTo>
                  <a:pt x="2080" y="11"/>
                </a:lnTo>
                <a:lnTo>
                  <a:pt x="2108" y="12"/>
                </a:lnTo>
                <a:lnTo>
                  <a:pt x="2137" y="13"/>
                </a:lnTo>
                <a:lnTo>
                  <a:pt x="2165" y="15"/>
                </a:lnTo>
                <a:lnTo>
                  <a:pt x="2191" y="17"/>
                </a:lnTo>
                <a:lnTo>
                  <a:pt x="2219" y="18"/>
                </a:lnTo>
                <a:lnTo>
                  <a:pt x="2247" y="20"/>
                </a:lnTo>
                <a:lnTo>
                  <a:pt x="2273" y="22"/>
                </a:lnTo>
                <a:lnTo>
                  <a:pt x="2300" y="25"/>
                </a:lnTo>
                <a:lnTo>
                  <a:pt x="2327" y="27"/>
                </a:lnTo>
                <a:lnTo>
                  <a:pt x="2353" y="29"/>
                </a:lnTo>
                <a:lnTo>
                  <a:pt x="2380" y="31"/>
                </a:lnTo>
                <a:lnTo>
                  <a:pt x="2406" y="33"/>
                </a:lnTo>
                <a:lnTo>
                  <a:pt x="2431" y="36"/>
                </a:lnTo>
                <a:lnTo>
                  <a:pt x="2457" y="38"/>
                </a:lnTo>
                <a:lnTo>
                  <a:pt x="2482" y="42"/>
                </a:lnTo>
                <a:lnTo>
                  <a:pt x="2507" y="44"/>
                </a:lnTo>
                <a:lnTo>
                  <a:pt x="2532" y="47"/>
                </a:lnTo>
                <a:lnTo>
                  <a:pt x="2557" y="50"/>
                </a:lnTo>
                <a:lnTo>
                  <a:pt x="2580" y="52"/>
                </a:lnTo>
                <a:lnTo>
                  <a:pt x="2605" y="55"/>
                </a:lnTo>
                <a:lnTo>
                  <a:pt x="2628" y="59"/>
                </a:lnTo>
                <a:lnTo>
                  <a:pt x="2652" y="62"/>
                </a:lnTo>
                <a:lnTo>
                  <a:pt x="2674" y="65"/>
                </a:lnTo>
                <a:lnTo>
                  <a:pt x="2698" y="68"/>
                </a:lnTo>
                <a:lnTo>
                  <a:pt x="2720" y="73"/>
                </a:lnTo>
                <a:lnTo>
                  <a:pt x="2743" y="76"/>
                </a:lnTo>
                <a:lnTo>
                  <a:pt x="2764" y="79"/>
                </a:lnTo>
                <a:lnTo>
                  <a:pt x="2785" y="83"/>
                </a:lnTo>
                <a:lnTo>
                  <a:pt x="2807" y="86"/>
                </a:lnTo>
                <a:lnTo>
                  <a:pt x="2827" y="91"/>
                </a:lnTo>
                <a:lnTo>
                  <a:pt x="2847" y="95"/>
                </a:lnTo>
                <a:lnTo>
                  <a:pt x="2867" y="98"/>
                </a:lnTo>
                <a:lnTo>
                  <a:pt x="2888" y="102"/>
                </a:lnTo>
                <a:lnTo>
                  <a:pt x="2907" y="107"/>
                </a:lnTo>
                <a:lnTo>
                  <a:pt x="2925" y="111"/>
                </a:lnTo>
                <a:lnTo>
                  <a:pt x="2944" y="115"/>
                </a:lnTo>
                <a:lnTo>
                  <a:pt x="2962" y="119"/>
                </a:lnTo>
                <a:lnTo>
                  <a:pt x="2979" y="124"/>
                </a:lnTo>
                <a:lnTo>
                  <a:pt x="2997" y="128"/>
                </a:lnTo>
                <a:lnTo>
                  <a:pt x="3013" y="132"/>
                </a:lnTo>
                <a:lnTo>
                  <a:pt x="3030" y="137"/>
                </a:lnTo>
                <a:lnTo>
                  <a:pt x="3046" y="141"/>
                </a:lnTo>
                <a:lnTo>
                  <a:pt x="3062" y="146"/>
                </a:lnTo>
                <a:lnTo>
                  <a:pt x="3077" y="150"/>
                </a:lnTo>
                <a:lnTo>
                  <a:pt x="3092" y="155"/>
                </a:lnTo>
                <a:lnTo>
                  <a:pt x="3106" y="160"/>
                </a:lnTo>
                <a:lnTo>
                  <a:pt x="3120" y="164"/>
                </a:lnTo>
                <a:lnTo>
                  <a:pt x="3134" y="170"/>
                </a:lnTo>
                <a:lnTo>
                  <a:pt x="3147" y="174"/>
                </a:lnTo>
                <a:lnTo>
                  <a:pt x="3159" y="179"/>
                </a:lnTo>
                <a:lnTo>
                  <a:pt x="3171" y="184"/>
                </a:lnTo>
                <a:lnTo>
                  <a:pt x="3183" y="189"/>
                </a:lnTo>
                <a:lnTo>
                  <a:pt x="3194" y="194"/>
                </a:lnTo>
                <a:lnTo>
                  <a:pt x="3204" y="199"/>
                </a:lnTo>
                <a:lnTo>
                  <a:pt x="3215" y="205"/>
                </a:lnTo>
                <a:lnTo>
                  <a:pt x="3225" y="209"/>
                </a:lnTo>
                <a:lnTo>
                  <a:pt x="3234" y="214"/>
                </a:lnTo>
                <a:lnTo>
                  <a:pt x="3243" y="220"/>
                </a:lnTo>
                <a:lnTo>
                  <a:pt x="3251" y="225"/>
                </a:lnTo>
                <a:lnTo>
                  <a:pt x="3259" y="230"/>
                </a:lnTo>
                <a:lnTo>
                  <a:pt x="3266" y="236"/>
                </a:lnTo>
                <a:lnTo>
                  <a:pt x="3273" y="241"/>
                </a:lnTo>
                <a:lnTo>
                  <a:pt x="3279" y="246"/>
                </a:lnTo>
                <a:lnTo>
                  <a:pt x="3284" y="252"/>
                </a:lnTo>
                <a:lnTo>
                  <a:pt x="3290" y="257"/>
                </a:lnTo>
                <a:lnTo>
                  <a:pt x="3295" y="262"/>
                </a:lnTo>
                <a:lnTo>
                  <a:pt x="3299" y="268"/>
                </a:lnTo>
                <a:lnTo>
                  <a:pt x="3303" y="273"/>
                </a:lnTo>
                <a:lnTo>
                  <a:pt x="3307" y="278"/>
                </a:lnTo>
                <a:lnTo>
                  <a:pt x="3309" y="284"/>
                </a:lnTo>
                <a:lnTo>
                  <a:pt x="3311" y="289"/>
                </a:lnTo>
                <a:lnTo>
                  <a:pt x="3313" y="294"/>
                </a:lnTo>
                <a:lnTo>
                  <a:pt x="3314" y="300"/>
                </a:lnTo>
                <a:lnTo>
                  <a:pt x="3315" y="305"/>
                </a:lnTo>
                <a:lnTo>
                  <a:pt x="3315" y="310"/>
                </a:lnTo>
                <a:close/>
              </a:path>
            </a:pathLst>
          </a:custGeom>
          <a:solidFill>
            <a:srgbClr val="B2B2B2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5225" name="Freeform 9"/>
          <p:cNvSpPr>
            <a:spLocks/>
          </p:cNvSpPr>
          <p:nvPr/>
        </p:nvSpPr>
        <p:spPr bwMode="auto">
          <a:xfrm>
            <a:off x="2627313" y="4459288"/>
            <a:ext cx="765175" cy="461962"/>
          </a:xfrm>
          <a:custGeom>
            <a:avLst/>
            <a:gdLst>
              <a:gd name="T0" fmla="*/ 2888 w 2888"/>
              <a:gd name="T1" fmla="*/ 69 h 1746"/>
              <a:gd name="T2" fmla="*/ 2882 w 2888"/>
              <a:gd name="T3" fmla="*/ 109 h 1746"/>
              <a:gd name="T4" fmla="*/ 2862 w 2888"/>
              <a:gd name="T5" fmla="*/ 158 h 1746"/>
              <a:gd name="T6" fmla="*/ 2826 w 2888"/>
              <a:gd name="T7" fmla="*/ 215 h 1746"/>
              <a:gd name="T8" fmla="*/ 2774 w 2888"/>
              <a:gd name="T9" fmla="*/ 277 h 1746"/>
              <a:gd name="T10" fmla="*/ 2708 w 2888"/>
              <a:gd name="T11" fmla="*/ 348 h 1746"/>
              <a:gd name="T12" fmla="*/ 2628 w 2888"/>
              <a:gd name="T13" fmla="*/ 424 h 1746"/>
              <a:gd name="T14" fmla="*/ 2534 w 2888"/>
              <a:gd name="T15" fmla="*/ 505 h 1746"/>
              <a:gd name="T16" fmla="*/ 2429 w 2888"/>
              <a:gd name="T17" fmla="*/ 590 h 1746"/>
              <a:gd name="T18" fmla="*/ 2313 w 2888"/>
              <a:gd name="T19" fmla="*/ 677 h 1746"/>
              <a:gd name="T20" fmla="*/ 2187 w 2888"/>
              <a:gd name="T21" fmla="*/ 768 h 1746"/>
              <a:gd name="T22" fmla="*/ 2053 w 2888"/>
              <a:gd name="T23" fmla="*/ 859 h 1746"/>
              <a:gd name="T24" fmla="*/ 1913 w 2888"/>
              <a:gd name="T25" fmla="*/ 950 h 1746"/>
              <a:gd name="T26" fmla="*/ 1767 w 2888"/>
              <a:gd name="T27" fmla="*/ 1041 h 1746"/>
              <a:gd name="T28" fmla="*/ 1618 w 2888"/>
              <a:gd name="T29" fmla="*/ 1131 h 1746"/>
              <a:gd name="T30" fmla="*/ 1466 w 2888"/>
              <a:gd name="T31" fmla="*/ 1216 h 1746"/>
              <a:gd name="T32" fmla="*/ 1315 w 2888"/>
              <a:gd name="T33" fmla="*/ 1298 h 1746"/>
              <a:gd name="T34" fmla="*/ 1165 w 2888"/>
              <a:gd name="T35" fmla="*/ 1376 h 1746"/>
              <a:gd name="T36" fmla="*/ 1018 w 2888"/>
              <a:gd name="T37" fmla="*/ 1448 h 1746"/>
              <a:gd name="T38" fmla="*/ 876 w 2888"/>
              <a:gd name="T39" fmla="*/ 1513 h 1746"/>
              <a:gd name="T40" fmla="*/ 740 w 2888"/>
              <a:gd name="T41" fmla="*/ 1572 h 1746"/>
              <a:gd name="T42" fmla="*/ 611 w 2888"/>
              <a:gd name="T43" fmla="*/ 1623 h 1746"/>
              <a:gd name="T44" fmla="*/ 493 w 2888"/>
              <a:gd name="T45" fmla="*/ 1666 h 1746"/>
              <a:gd name="T46" fmla="*/ 384 w 2888"/>
              <a:gd name="T47" fmla="*/ 1700 h 1746"/>
              <a:gd name="T48" fmla="*/ 287 w 2888"/>
              <a:gd name="T49" fmla="*/ 1725 h 1746"/>
              <a:gd name="T50" fmla="*/ 203 w 2888"/>
              <a:gd name="T51" fmla="*/ 1740 h 1746"/>
              <a:gd name="T52" fmla="*/ 132 w 2888"/>
              <a:gd name="T53" fmla="*/ 1746 h 1746"/>
              <a:gd name="T54" fmla="*/ 77 w 2888"/>
              <a:gd name="T55" fmla="*/ 1742 h 1746"/>
              <a:gd name="T56" fmla="*/ 35 w 2888"/>
              <a:gd name="T57" fmla="*/ 1729 h 1746"/>
              <a:gd name="T58" fmla="*/ 10 w 2888"/>
              <a:gd name="T59" fmla="*/ 1705 h 1746"/>
              <a:gd name="T60" fmla="*/ 0 w 2888"/>
              <a:gd name="T61" fmla="*/ 1673 h 1746"/>
              <a:gd name="T62" fmla="*/ 7 w 2888"/>
              <a:gd name="T63" fmla="*/ 1633 h 1746"/>
              <a:gd name="T64" fmla="*/ 29 w 2888"/>
              <a:gd name="T65" fmla="*/ 1584 h 1746"/>
              <a:gd name="T66" fmla="*/ 66 w 2888"/>
              <a:gd name="T67" fmla="*/ 1527 h 1746"/>
              <a:gd name="T68" fmla="*/ 120 w 2888"/>
              <a:gd name="T69" fmla="*/ 1463 h 1746"/>
              <a:gd name="T70" fmla="*/ 187 w 2888"/>
              <a:gd name="T71" fmla="*/ 1392 h 1746"/>
              <a:gd name="T72" fmla="*/ 268 w 2888"/>
              <a:gd name="T73" fmla="*/ 1316 h 1746"/>
              <a:gd name="T74" fmla="*/ 363 w 2888"/>
              <a:gd name="T75" fmla="*/ 1235 h 1746"/>
              <a:gd name="T76" fmla="*/ 468 w 2888"/>
              <a:gd name="T77" fmla="*/ 1150 h 1746"/>
              <a:gd name="T78" fmla="*/ 586 w 2888"/>
              <a:gd name="T79" fmla="*/ 1061 h 1746"/>
              <a:gd name="T80" fmla="*/ 712 w 2888"/>
              <a:gd name="T81" fmla="*/ 971 h 1746"/>
              <a:gd name="T82" fmla="*/ 847 w 2888"/>
              <a:gd name="T83" fmla="*/ 879 h 1746"/>
              <a:gd name="T84" fmla="*/ 988 w 2888"/>
              <a:gd name="T85" fmla="*/ 788 h 1746"/>
              <a:gd name="T86" fmla="*/ 1134 w 2888"/>
              <a:gd name="T87" fmla="*/ 698 h 1746"/>
              <a:gd name="T88" fmla="*/ 1283 w 2888"/>
              <a:gd name="T89" fmla="*/ 609 h 1746"/>
              <a:gd name="T90" fmla="*/ 1434 w 2888"/>
              <a:gd name="T91" fmla="*/ 523 h 1746"/>
              <a:gd name="T92" fmla="*/ 1586 w 2888"/>
              <a:gd name="T93" fmla="*/ 441 h 1746"/>
              <a:gd name="T94" fmla="*/ 1736 w 2888"/>
              <a:gd name="T95" fmla="*/ 364 h 1746"/>
              <a:gd name="T96" fmla="*/ 1882 w 2888"/>
              <a:gd name="T97" fmla="*/ 292 h 1746"/>
              <a:gd name="T98" fmla="*/ 2024 w 2888"/>
              <a:gd name="T99" fmla="*/ 227 h 1746"/>
              <a:gd name="T100" fmla="*/ 2159 w 2888"/>
              <a:gd name="T101" fmla="*/ 170 h 1746"/>
              <a:gd name="T102" fmla="*/ 2287 w 2888"/>
              <a:gd name="T103" fmla="*/ 120 h 1746"/>
              <a:gd name="T104" fmla="*/ 2405 w 2888"/>
              <a:gd name="T105" fmla="*/ 77 h 1746"/>
              <a:gd name="T106" fmla="*/ 2512 w 2888"/>
              <a:gd name="T107" fmla="*/ 44 h 1746"/>
              <a:gd name="T108" fmla="*/ 2608 w 2888"/>
              <a:gd name="T109" fmla="*/ 20 h 1746"/>
              <a:gd name="T110" fmla="*/ 2692 w 2888"/>
              <a:gd name="T111" fmla="*/ 6 h 1746"/>
              <a:gd name="T112" fmla="*/ 2761 w 2888"/>
              <a:gd name="T113" fmla="*/ 0 h 1746"/>
              <a:gd name="T114" fmla="*/ 2816 w 2888"/>
              <a:gd name="T115" fmla="*/ 4 h 1746"/>
              <a:gd name="T116" fmla="*/ 2856 w 2888"/>
              <a:gd name="T117" fmla="*/ 19 h 1746"/>
              <a:gd name="T118" fmla="*/ 2879 w 2888"/>
              <a:gd name="T119" fmla="*/ 43 h 1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888" h="1746">
                <a:moveTo>
                  <a:pt x="2879" y="43"/>
                </a:moveTo>
                <a:lnTo>
                  <a:pt x="2882" y="47"/>
                </a:lnTo>
                <a:lnTo>
                  <a:pt x="2885" y="52"/>
                </a:lnTo>
                <a:lnTo>
                  <a:pt x="2886" y="58"/>
                </a:lnTo>
                <a:lnTo>
                  <a:pt x="2887" y="63"/>
                </a:lnTo>
                <a:lnTo>
                  <a:pt x="2888" y="69"/>
                </a:lnTo>
                <a:lnTo>
                  <a:pt x="2888" y="75"/>
                </a:lnTo>
                <a:lnTo>
                  <a:pt x="2888" y="81"/>
                </a:lnTo>
                <a:lnTo>
                  <a:pt x="2888" y="88"/>
                </a:lnTo>
                <a:lnTo>
                  <a:pt x="2887" y="95"/>
                </a:lnTo>
                <a:lnTo>
                  <a:pt x="2885" y="101"/>
                </a:lnTo>
                <a:lnTo>
                  <a:pt x="2882" y="109"/>
                </a:lnTo>
                <a:lnTo>
                  <a:pt x="2880" y="116"/>
                </a:lnTo>
                <a:lnTo>
                  <a:pt x="2877" y="125"/>
                </a:lnTo>
                <a:lnTo>
                  <a:pt x="2874" y="132"/>
                </a:lnTo>
                <a:lnTo>
                  <a:pt x="2871" y="141"/>
                </a:lnTo>
                <a:lnTo>
                  <a:pt x="2866" y="149"/>
                </a:lnTo>
                <a:lnTo>
                  <a:pt x="2862" y="158"/>
                </a:lnTo>
                <a:lnTo>
                  <a:pt x="2857" y="167"/>
                </a:lnTo>
                <a:lnTo>
                  <a:pt x="2851" y="175"/>
                </a:lnTo>
                <a:lnTo>
                  <a:pt x="2846" y="185"/>
                </a:lnTo>
                <a:lnTo>
                  <a:pt x="2840" y="194"/>
                </a:lnTo>
                <a:lnTo>
                  <a:pt x="2832" y="204"/>
                </a:lnTo>
                <a:lnTo>
                  <a:pt x="2826" y="215"/>
                </a:lnTo>
                <a:lnTo>
                  <a:pt x="2818" y="224"/>
                </a:lnTo>
                <a:lnTo>
                  <a:pt x="2810" y="235"/>
                </a:lnTo>
                <a:lnTo>
                  <a:pt x="2801" y="245"/>
                </a:lnTo>
                <a:lnTo>
                  <a:pt x="2793" y="256"/>
                </a:lnTo>
                <a:lnTo>
                  <a:pt x="2783" y="267"/>
                </a:lnTo>
                <a:lnTo>
                  <a:pt x="2774" y="277"/>
                </a:lnTo>
                <a:lnTo>
                  <a:pt x="2764" y="289"/>
                </a:lnTo>
                <a:lnTo>
                  <a:pt x="2753" y="300"/>
                </a:lnTo>
                <a:lnTo>
                  <a:pt x="2743" y="312"/>
                </a:lnTo>
                <a:lnTo>
                  <a:pt x="2731" y="323"/>
                </a:lnTo>
                <a:lnTo>
                  <a:pt x="2719" y="336"/>
                </a:lnTo>
                <a:lnTo>
                  <a:pt x="2708" y="348"/>
                </a:lnTo>
                <a:lnTo>
                  <a:pt x="2695" y="360"/>
                </a:lnTo>
                <a:lnTo>
                  <a:pt x="2682" y="372"/>
                </a:lnTo>
                <a:lnTo>
                  <a:pt x="2669" y="385"/>
                </a:lnTo>
                <a:lnTo>
                  <a:pt x="2655" y="398"/>
                </a:lnTo>
                <a:lnTo>
                  <a:pt x="2641" y="411"/>
                </a:lnTo>
                <a:lnTo>
                  <a:pt x="2628" y="424"/>
                </a:lnTo>
                <a:lnTo>
                  <a:pt x="2613" y="436"/>
                </a:lnTo>
                <a:lnTo>
                  <a:pt x="2598" y="450"/>
                </a:lnTo>
                <a:lnTo>
                  <a:pt x="2583" y="463"/>
                </a:lnTo>
                <a:lnTo>
                  <a:pt x="2567" y="477"/>
                </a:lnTo>
                <a:lnTo>
                  <a:pt x="2551" y="491"/>
                </a:lnTo>
                <a:lnTo>
                  <a:pt x="2534" y="505"/>
                </a:lnTo>
                <a:lnTo>
                  <a:pt x="2518" y="518"/>
                </a:lnTo>
                <a:lnTo>
                  <a:pt x="2501" y="532"/>
                </a:lnTo>
                <a:lnTo>
                  <a:pt x="2483" y="546"/>
                </a:lnTo>
                <a:lnTo>
                  <a:pt x="2465" y="561"/>
                </a:lnTo>
                <a:lnTo>
                  <a:pt x="2447" y="575"/>
                </a:lnTo>
                <a:lnTo>
                  <a:pt x="2429" y="590"/>
                </a:lnTo>
                <a:lnTo>
                  <a:pt x="2410" y="604"/>
                </a:lnTo>
                <a:lnTo>
                  <a:pt x="2392" y="619"/>
                </a:lnTo>
                <a:lnTo>
                  <a:pt x="2373" y="634"/>
                </a:lnTo>
                <a:lnTo>
                  <a:pt x="2352" y="648"/>
                </a:lnTo>
                <a:lnTo>
                  <a:pt x="2333" y="662"/>
                </a:lnTo>
                <a:lnTo>
                  <a:pt x="2313" y="677"/>
                </a:lnTo>
                <a:lnTo>
                  <a:pt x="2293" y="692"/>
                </a:lnTo>
                <a:lnTo>
                  <a:pt x="2272" y="707"/>
                </a:lnTo>
                <a:lnTo>
                  <a:pt x="2251" y="722"/>
                </a:lnTo>
                <a:lnTo>
                  <a:pt x="2230" y="737"/>
                </a:lnTo>
                <a:lnTo>
                  <a:pt x="2208" y="753"/>
                </a:lnTo>
                <a:lnTo>
                  <a:pt x="2187" y="768"/>
                </a:lnTo>
                <a:lnTo>
                  <a:pt x="2166" y="783"/>
                </a:lnTo>
                <a:lnTo>
                  <a:pt x="2143" y="798"/>
                </a:lnTo>
                <a:lnTo>
                  <a:pt x="2121" y="814"/>
                </a:lnTo>
                <a:lnTo>
                  <a:pt x="2099" y="829"/>
                </a:lnTo>
                <a:lnTo>
                  <a:pt x="2076" y="844"/>
                </a:lnTo>
                <a:lnTo>
                  <a:pt x="2053" y="859"/>
                </a:lnTo>
                <a:lnTo>
                  <a:pt x="2030" y="875"/>
                </a:lnTo>
                <a:lnTo>
                  <a:pt x="2007" y="890"/>
                </a:lnTo>
                <a:lnTo>
                  <a:pt x="1983" y="905"/>
                </a:lnTo>
                <a:lnTo>
                  <a:pt x="1960" y="921"/>
                </a:lnTo>
                <a:lnTo>
                  <a:pt x="1937" y="935"/>
                </a:lnTo>
                <a:lnTo>
                  <a:pt x="1913" y="950"/>
                </a:lnTo>
                <a:lnTo>
                  <a:pt x="1889" y="966"/>
                </a:lnTo>
                <a:lnTo>
                  <a:pt x="1865" y="981"/>
                </a:lnTo>
                <a:lnTo>
                  <a:pt x="1841" y="996"/>
                </a:lnTo>
                <a:lnTo>
                  <a:pt x="1816" y="1011"/>
                </a:lnTo>
                <a:lnTo>
                  <a:pt x="1792" y="1026"/>
                </a:lnTo>
                <a:lnTo>
                  <a:pt x="1767" y="1041"/>
                </a:lnTo>
                <a:lnTo>
                  <a:pt x="1743" y="1056"/>
                </a:lnTo>
                <a:lnTo>
                  <a:pt x="1718" y="1071"/>
                </a:lnTo>
                <a:lnTo>
                  <a:pt x="1692" y="1086"/>
                </a:lnTo>
                <a:lnTo>
                  <a:pt x="1668" y="1101"/>
                </a:lnTo>
                <a:lnTo>
                  <a:pt x="1643" y="1116"/>
                </a:lnTo>
                <a:lnTo>
                  <a:pt x="1618" y="1131"/>
                </a:lnTo>
                <a:lnTo>
                  <a:pt x="1592" y="1144"/>
                </a:lnTo>
                <a:lnTo>
                  <a:pt x="1568" y="1159"/>
                </a:lnTo>
                <a:lnTo>
                  <a:pt x="1542" y="1173"/>
                </a:lnTo>
                <a:lnTo>
                  <a:pt x="1518" y="1188"/>
                </a:lnTo>
                <a:lnTo>
                  <a:pt x="1492" y="1202"/>
                </a:lnTo>
                <a:lnTo>
                  <a:pt x="1466" y="1216"/>
                </a:lnTo>
                <a:lnTo>
                  <a:pt x="1442" y="1230"/>
                </a:lnTo>
                <a:lnTo>
                  <a:pt x="1416" y="1244"/>
                </a:lnTo>
                <a:lnTo>
                  <a:pt x="1391" y="1258"/>
                </a:lnTo>
                <a:lnTo>
                  <a:pt x="1365" y="1271"/>
                </a:lnTo>
                <a:lnTo>
                  <a:pt x="1341" y="1285"/>
                </a:lnTo>
                <a:lnTo>
                  <a:pt x="1315" y="1298"/>
                </a:lnTo>
                <a:lnTo>
                  <a:pt x="1290" y="1312"/>
                </a:lnTo>
                <a:lnTo>
                  <a:pt x="1265" y="1325"/>
                </a:lnTo>
                <a:lnTo>
                  <a:pt x="1240" y="1338"/>
                </a:lnTo>
                <a:lnTo>
                  <a:pt x="1215" y="1350"/>
                </a:lnTo>
                <a:lnTo>
                  <a:pt x="1190" y="1363"/>
                </a:lnTo>
                <a:lnTo>
                  <a:pt x="1165" y="1376"/>
                </a:lnTo>
                <a:lnTo>
                  <a:pt x="1140" y="1389"/>
                </a:lnTo>
                <a:lnTo>
                  <a:pt x="1116" y="1400"/>
                </a:lnTo>
                <a:lnTo>
                  <a:pt x="1091" y="1412"/>
                </a:lnTo>
                <a:lnTo>
                  <a:pt x="1066" y="1425"/>
                </a:lnTo>
                <a:lnTo>
                  <a:pt x="1042" y="1437"/>
                </a:lnTo>
                <a:lnTo>
                  <a:pt x="1018" y="1448"/>
                </a:lnTo>
                <a:lnTo>
                  <a:pt x="994" y="1459"/>
                </a:lnTo>
                <a:lnTo>
                  <a:pt x="971" y="1471"/>
                </a:lnTo>
                <a:lnTo>
                  <a:pt x="946" y="1482"/>
                </a:lnTo>
                <a:lnTo>
                  <a:pt x="923" y="1492"/>
                </a:lnTo>
                <a:lnTo>
                  <a:pt x="899" y="1503"/>
                </a:lnTo>
                <a:lnTo>
                  <a:pt x="876" y="1513"/>
                </a:lnTo>
                <a:lnTo>
                  <a:pt x="853" y="1524"/>
                </a:lnTo>
                <a:lnTo>
                  <a:pt x="830" y="1534"/>
                </a:lnTo>
                <a:lnTo>
                  <a:pt x="807" y="1543"/>
                </a:lnTo>
                <a:lnTo>
                  <a:pt x="785" y="1554"/>
                </a:lnTo>
                <a:lnTo>
                  <a:pt x="763" y="1563"/>
                </a:lnTo>
                <a:lnTo>
                  <a:pt x="740" y="1572"/>
                </a:lnTo>
                <a:lnTo>
                  <a:pt x="718" y="1582"/>
                </a:lnTo>
                <a:lnTo>
                  <a:pt x="696" y="1590"/>
                </a:lnTo>
                <a:lnTo>
                  <a:pt x="675" y="1599"/>
                </a:lnTo>
                <a:lnTo>
                  <a:pt x="654" y="1607"/>
                </a:lnTo>
                <a:lnTo>
                  <a:pt x="632" y="1615"/>
                </a:lnTo>
                <a:lnTo>
                  <a:pt x="611" y="1623"/>
                </a:lnTo>
                <a:lnTo>
                  <a:pt x="591" y="1631"/>
                </a:lnTo>
                <a:lnTo>
                  <a:pt x="571" y="1638"/>
                </a:lnTo>
                <a:lnTo>
                  <a:pt x="550" y="1646"/>
                </a:lnTo>
                <a:lnTo>
                  <a:pt x="531" y="1652"/>
                </a:lnTo>
                <a:lnTo>
                  <a:pt x="512" y="1660"/>
                </a:lnTo>
                <a:lnTo>
                  <a:pt x="493" y="1666"/>
                </a:lnTo>
                <a:lnTo>
                  <a:pt x="474" y="1672"/>
                </a:lnTo>
                <a:lnTo>
                  <a:pt x="455" y="1678"/>
                </a:lnTo>
                <a:lnTo>
                  <a:pt x="437" y="1684"/>
                </a:lnTo>
                <a:lnTo>
                  <a:pt x="419" y="1689"/>
                </a:lnTo>
                <a:lnTo>
                  <a:pt x="401" y="1695"/>
                </a:lnTo>
                <a:lnTo>
                  <a:pt x="384" y="1700"/>
                </a:lnTo>
                <a:lnTo>
                  <a:pt x="367" y="1704"/>
                </a:lnTo>
                <a:lnTo>
                  <a:pt x="350" y="1709"/>
                </a:lnTo>
                <a:lnTo>
                  <a:pt x="334" y="1713"/>
                </a:lnTo>
                <a:lnTo>
                  <a:pt x="318" y="1717"/>
                </a:lnTo>
                <a:lnTo>
                  <a:pt x="302" y="1721"/>
                </a:lnTo>
                <a:lnTo>
                  <a:pt x="287" y="1725"/>
                </a:lnTo>
                <a:lnTo>
                  <a:pt x="272" y="1728"/>
                </a:lnTo>
                <a:lnTo>
                  <a:pt x="257" y="1731"/>
                </a:lnTo>
                <a:lnTo>
                  <a:pt x="243" y="1733"/>
                </a:lnTo>
                <a:lnTo>
                  <a:pt x="229" y="1735"/>
                </a:lnTo>
                <a:lnTo>
                  <a:pt x="216" y="1737"/>
                </a:lnTo>
                <a:lnTo>
                  <a:pt x="203" y="1740"/>
                </a:lnTo>
                <a:lnTo>
                  <a:pt x="190" y="1742"/>
                </a:lnTo>
                <a:lnTo>
                  <a:pt x="178" y="1743"/>
                </a:lnTo>
                <a:lnTo>
                  <a:pt x="165" y="1744"/>
                </a:lnTo>
                <a:lnTo>
                  <a:pt x="155" y="1745"/>
                </a:lnTo>
                <a:lnTo>
                  <a:pt x="143" y="1745"/>
                </a:lnTo>
                <a:lnTo>
                  <a:pt x="132" y="1746"/>
                </a:lnTo>
                <a:lnTo>
                  <a:pt x="122" y="1746"/>
                </a:lnTo>
                <a:lnTo>
                  <a:pt x="112" y="1746"/>
                </a:lnTo>
                <a:lnTo>
                  <a:pt x="103" y="1745"/>
                </a:lnTo>
                <a:lnTo>
                  <a:pt x="94" y="1744"/>
                </a:lnTo>
                <a:lnTo>
                  <a:pt x="84" y="1743"/>
                </a:lnTo>
                <a:lnTo>
                  <a:pt x="77" y="1742"/>
                </a:lnTo>
                <a:lnTo>
                  <a:pt x="68" y="1741"/>
                </a:lnTo>
                <a:lnTo>
                  <a:pt x="61" y="1739"/>
                </a:lnTo>
                <a:lnTo>
                  <a:pt x="55" y="1736"/>
                </a:lnTo>
                <a:lnTo>
                  <a:pt x="47" y="1734"/>
                </a:lnTo>
                <a:lnTo>
                  <a:pt x="42" y="1731"/>
                </a:lnTo>
                <a:lnTo>
                  <a:pt x="35" y="1729"/>
                </a:lnTo>
                <a:lnTo>
                  <a:pt x="30" y="1726"/>
                </a:lnTo>
                <a:lnTo>
                  <a:pt x="26" y="1723"/>
                </a:lnTo>
                <a:lnTo>
                  <a:pt x="20" y="1718"/>
                </a:lnTo>
                <a:lnTo>
                  <a:pt x="17" y="1714"/>
                </a:lnTo>
                <a:lnTo>
                  <a:pt x="13" y="1711"/>
                </a:lnTo>
                <a:lnTo>
                  <a:pt x="10" y="1705"/>
                </a:lnTo>
                <a:lnTo>
                  <a:pt x="8" y="1701"/>
                </a:lnTo>
                <a:lnTo>
                  <a:pt x="6" y="1696"/>
                </a:lnTo>
                <a:lnTo>
                  <a:pt x="3" y="1691"/>
                </a:lnTo>
                <a:lnTo>
                  <a:pt x="2" y="1685"/>
                </a:lnTo>
                <a:lnTo>
                  <a:pt x="1" y="1680"/>
                </a:lnTo>
                <a:lnTo>
                  <a:pt x="0" y="1673"/>
                </a:lnTo>
                <a:lnTo>
                  <a:pt x="0" y="1668"/>
                </a:lnTo>
                <a:lnTo>
                  <a:pt x="1" y="1662"/>
                </a:lnTo>
                <a:lnTo>
                  <a:pt x="1" y="1654"/>
                </a:lnTo>
                <a:lnTo>
                  <a:pt x="3" y="1648"/>
                </a:lnTo>
                <a:lnTo>
                  <a:pt x="4" y="1640"/>
                </a:lnTo>
                <a:lnTo>
                  <a:pt x="7" y="1633"/>
                </a:lnTo>
                <a:lnTo>
                  <a:pt x="10" y="1625"/>
                </a:lnTo>
                <a:lnTo>
                  <a:pt x="12" y="1618"/>
                </a:lnTo>
                <a:lnTo>
                  <a:pt x="16" y="1609"/>
                </a:lnTo>
                <a:lnTo>
                  <a:pt x="19" y="1601"/>
                </a:lnTo>
                <a:lnTo>
                  <a:pt x="24" y="1592"/>
                </a:lnTo>
                <a:lnTo>
                  <a:pt x="29" y="1584"/>
                </a:lnTo>
                <a:lnTo>
                  <a:pt x="34" y="1575"/>
                </a:lnTo>
                <a:lnTo>
                  <a:pt x="40" y="1566"/>
                </a:lnTo>
                <a:lnTo>
                  <a:pt x="46" y="1556"/>
                </a:lnTo>
                <a:lnTo>
                  <a:pt x="52" y="1547"/>
                </a:lnTo>
                <a:lnTo>
                  <a:pt x="59" y="1537"/>
                </a:lnTo>
                <a:lnTo>
                  <a:pt x="66" y="1527"/>
                </a:lnTo>
                <a:lnTo>
                  <a:pt x="75" y="1517"/>
                </a:lnTo>
                <a:lnTo>
                  <a:pt x="82" y="1506"/>
                </a:lnTo>
                <a:lnTo>
                  <a:pt x="91" y="1496"/>
                </a:lnTo>
                <a:lnTo>
                  <a:pt x="100" y="1485"/>
                </a:lnTo>
                <a:lnTo>
                  <a:pt x="110" y="1474"/>
                </a:lnTo>
                <a:lnTo>
                  <a:pt x="120" y="1463"/>
                </a:lnTo>
                <a:lnTo>
                  <a:pt x="129" y="1452"/>
                </a:lnTo>
                <a:lnTo>
                  <a:pt x="140" y="1440"/>
                </a:lnTo>
                <a:lnTo>
                  <a:pt x="152" y="1428"/>
                </a:lnTo>
                <a:lnTo>
                  <a:pt x="163" y="1416"/>
                </a:lnTo>
                <a:lnTo>
                  <a:pt x="175" y="1405"/>
                </a:lnTo>
                <a:lnTo>
                  <a:pt x="187" y="1392"/>
                </a:lnTo>
                <a:lnTo>
                  <a:pt x="200" y="1380"/>
                </a:lnTo>
                <a:lnTo>
                  <a:pt x="212" y="1367"/>
                </a:lnTo>
                <a:lnTo>
                  <a:pt x="226" y="1355"/>
                </a:lnTo>
                <a:lnTo>
                  <a:pt x="240" y="1342"/>
                </a:lnTo>
                <a:lnTo>
                  <a:pt x="254" y="1329"/>
                </a:lnTo>
                <a:lnTo>
                  <a:pt x="268" y="1316"/>
                </a:lnTo>
                <a:lnTo>
                  <a:pt x="283" y="1302"/>
                </a:lnTo>
                <a:lnTo>
                  <a:pt x="299" y="1290"/>
                </a:lnTo>
                <a:lnTo>
                  <a:pt x="314" y="1276"/>
                </a:lnTo>
                <a:lnTo>
                  <a:pt x="330" y="1262"/>
                </a:lnTo>
                <a:lnTo>
                  <a:pt x="346" y="1249"/>
                </a:lnTo>
                <a:lnTo>
                  <a:pt x="363" y="1235"/>
                </a:lnTo>
                <a:lnTo>
                  <a:pt x="380" y="1220"/>
                </a:lnTo>
                <a:lnTo>
                  <a:pt x="397" y="1206"/>
                </a:lnTo>
                <a:lnTo>
                  <a:pt x="414" y="1192"/>
                </a:lnTo>
                <a:lnTo>
                  <a:pt x="432" y="1179"/>
                </a:lnTo>
                <a:lnTo>
                  <a:pt x="450" y="1164"/>
                </a:lnTo>
                <a:lnTo>
                  <a:pt x="468" y="1150"/>
                </a:lnTo>
                <a:lnTo>
                  <a:pt x="487" y="1135"/>
                </a:lnTo>
                <a:lnTo>
                  <a:pt x="507" y="1120"/>
                </a:lnTo>
                <a:lnTo>
                  <a:pt x="526" y="1106"/>
                </a:lnTo>
                <a:lnTo>
                  <a:pt x="545" y="1091"/>
                </a:lnTo>
                <a:lnTo>
                  <a:pt x="565" y="1076"/>
                </a:lnTo>
                <a:lnTo>
                  <a:pt x="586" y="1061"/>
                </a:lnTo>
                <a:lnTo>
                  <a:pt x="606" y="1046"/>
                </a:lnTo>
                <a:lnTo>
                  <a:pt x="627" y="1031"/>
                </a:lnTo>
                <a:lnTo>
                  <a:pt x="647" y="1017"/>
                </a:lnTo>
                <a:lnTo>
                  <a:pt x="669" y="1002"/>
                </a:lnTo>
                <a:lnTo>
                  <a:pt x="690" y="986"/>
                </a:lnTo>
                <a:lnTo>
                  <a:pt x="712" y="971"/>
                </a:lnTo>
                <a:lnTo>
                  <a:pt x="734" y="956"/>
                </a:lnTo>
                <a:lnTo>
                  <a:pt x="756" y="941"/>
                </a:lnTo>
                <a:lnTo>
                  <a:pt x="779" y="925"/>
                </a:lnTo>
                <a:lnTo>
                  <a:pt x="801" y="910"/>
                </a:lnTo>
                <a:lnTo>
                  <a:pt x="823" y="895"/>
                </a:lnTo>
                <a:lnTo>
                  <a:pt x="847" y="879"/>
                </a:lnTo>
                <a:lnTo>
                  <a:pt x="869" y="864"/>
                </a:lnTo>
                <a:lnTo>
                  <a:pt x="893" y="849"/>
                </a:lnTo>
                <a:lnTo>
                  <a:pt x="916" y="833"/>
                </a:lnTo>
                <a:lnTo>
                  <a:pt x="940" y="818"/>
                </a:lnTo>
                <a:lnTo>
                  <a:pt x="964" y="803"/>
                </a:lnTo>
                <a:lnTo>
                  <a:pt x="988" y="788"/>
                </a:lnTo>
                <a:lnTo>
                  <a:pt x="1012" y="772"/>
                </a:lnTo>
                <a:lnTo>
                  <a:pt x="1036" y="757"/>
                </a:lnTo>
                <a:lnTo>
                  <a:pt x="1060" y="742"/>
                </a:lnTo>
                <a:lnTo>
                  <a:pt x="1085" y="728"/>
                </a:lnTo>
                <a:lnTo>
                  <a:pt x="1109" y="713"/>
                </a:lnTo>
                <a:lnTo>
                  <a:pt x="1134" y="698"/>
                </a:lnTo>
                <a:lnTo>
                  <a:pt x="1158" y="683"/>
                </a:lnTo>
                <a:lnTo>
                  <a:pt x="1183" y="668"/>
                </a:lnTo>
                <a:lnTo>
                  <a:pt x="1208" y="653"/>
                </a:lnTo>
                <a:lnTo>
                  <a:pt x="1233" y="638"/>
                </a:lnTo>
                <a:lnTo>
                  <a:pt x="1258" y="623"/>
                </a:lnTo>
                <a:lnTo>
                  <a:pt x="1283" y="609"/>
                </a:lnTo>
                <a:lnTo>
                  <a:pt x="1309" y="594"/>
                </a:lnTo>
                <a:lnTo>
                  <a:pt x="1333" y="579"/>
                </a:lnTo>
                <a:lnTo>
                  <a:pt x="1359" y="565"/>
                </a:lnTo>
                <a:lnTo>
                  <a:pt x="1384" y="552"/>
                </a:lnTo>
                <a:lnTo>
                  <a:pt x="1409" y="537"/>
                </a:lnTo>
                <a:lnTo>
                  <a:pt x="1434" y="523"/>
                </a:lnTo>
                <a:lnTo>
                  <a:pt x="1460" y="509"/>
                </a:lnTo>
                <a:lnTo>
                  <a:pt x="1484" y="495"/>
                </a:lnTo>
                <a:lnTo>
                  <a:pt x="1510" y="481"/>
                </a:lnTo>
                <a:lnTo>
                  <a:pt x="1536" y="468"/>
                </a:lnTo>
                <a:lnTo>
                  <a:pt x="1560" y="454"/>
                </a:lnTo>
                <a:lnTo>
                  <a:pt x="1586" y="441"/>
                </a:lnTo>
                <a:lnTo>
                  <a:pt x="1611" y="428"/>
                </a:lnTo>
                <a:lnTo>
                  <a:pt x="1636" y="415"/>
                </a:lnTo>
                <a:lnTo>
                  <a:pt x="1661" y="402"/>
                </a:lnTo>
                <a:lnTo>
                  <a:pt x="1686" y="389"/>
                </a:lnTo>
                <a:lnTo>
                  <a:pt x="1711" y="377"/>
                </a:lnTo>
                <a:lnTo>
                  <a:pt x="1736" y="364"/>
                </a:lnTo>
                <a:lnTo>
                  <a:pt x="1761" y="352"/>
                </a:lnTo>
                <a:lnTo>
                  <a:pt x="1785" y="339"/>
                </a:lnTo>
                <a:lnTo>
                  <a:pt x="1810" y="328"/>
                </a:lnTo>
                <a:lnTo>
                  <a:pt x="1834" y="316"/>
                </a:lnTo>
                <a:lnTo>
                  <a:pt x="1858" y="304"/>
                </a:lnTo>
                <a:lnTo>
                  <a:pt x="1882" y="292"/>
                </a:lnTo>
                <a:lnTo>
                  <a:pt x="1907" y="281"/>
                </a:lnTo>
                <a:lnTo>
                  <a:pt x="1930" y="270"/>
                </a:lnTo>
                <a:lnTo>
                  <a:pt x="1954" y="259"/>
                </a:lnTo>
                <a:lnTo>
                  <a:pt x="1977" y="249"/>
                </a:lnTo>
                <a:lnTo>
                  <a:pt x="2001" y="238"/>
                </a:lnTo>
                <a:lnTo>
                  <a:pt x="2024" y="227"/>
                </a:lnTo>
                <a:lnTo>
                  <a:pt x="2047" y="218"/>
                </a:lnTo>
                <a:lnTo>
                  <a:pt x="2070" y="207"/>
                </a:lnTo>
                <a:lnTo>
                  <a:pt x="2092" y="197"/>
                </a:lnTo>
                <a:lnTo>
                  <a:pt x="2115" y="188"/>
                </a:lnTo>
                <a:lnTo>
                  <a:pt x="2137" y="178"/>
                </a:lnTo>
                <a:lnTo>
                  <a:pt x="2159" y="170"/>
                </a:lnTo>
                <a:lnTo>
                  <a:pt x="2181" y="160"/>
                </a:lnTo>
                <a:lnTo>
                  <a:pt x="2203" y="152"/>
                </a:lnTo>
                <a:lnTo>
                  <a:pt x="2224" y="143"/>
                </a:lnTo>
                <a:lnTo>
                  <a:pt x="2246" y="135"/>
                </a:lnTo>
                <a:lnTo>
                  <a:pt x="2266" y="127"/>
                </a:lnTo>
                <a:lnTo>
                  <a:pt x="2287" y="120"/>
                </a:lnTo>
                <a:lnTo>
                  <a:pt x="2308" y="112"/>
                </a:lnTo>
                <a:lnTo>
                  <a:pt x="2328" y="105"/>
                </a:lnTo>
                <a:lnTo>
                  <a:pt x="2347" y="97"/>
                </a:lnTo>
                <a:lnTo>
                  <a:pt x="2367" y="91"/>
                </a:lnTo>
                <a:lnTo>
                  <a:pt x="2387" y="83"/>
                </a:lnTo>
                <a:lnTo>
                  <a:pt x="2405" y="77"/>
                </a:lnTo>
                <a:lnTo>
                  <a:pt x="2424" y="72"/>
                </a:lnTo>
                <a:lnTo>
                  <a:pt x="2442" y="65"/>
                </a:lnTo>
                <a:lnTo>
                  <a:pt x="2460" y="60"/>
                </a:lnTo>
                <a:lnTo>
                  <a:pt x="2478" y="55"/>
                </a:lnTo>
                <a:lnTo>
                  <a:pt x="2495" y="49"/>
                </a:lnTo>
                <a:lnTo>
                  <a:pt x="2512" y="44"/>
                </a:lnTo>
                <a:lnTo>
                  <a:pt x="2529" y="40"/>
                </a:lnTo>
                <a:lnTo>
                  <a:pt x="2546" y="35"/>
                </a:lnTo>
                <a:lnTo>
                  <a:pt x="2562" y="31"/>
                </a:lnTo>
                <a:lnTo>
                  <a:pt x="2578" y="27"/>
                </a:lnTo>
                <a:lnTo>
                  <a:pt x="2593" y="24"/>
                </a:lnTo>
                <a:lnTo>
                  <a:pt x="2608" y="20"/>
                </a:lnTo>
                <a:lnTo>
                  <a:pt x="2623" y="17"/>
                </a:lnTo>
                <a:lnTo>
                  <a:pt x="2638" y="14"/>
                </a:lnTo>
                <a:lnTo>
                  <a:pt x="2652" y="12"/>
                </a:lnTo>
                <a:lnTo>
                  <a:pt x="2666" y="10"/>
                </a:lnTo>
                <a:lnTo>
                  <a:pt x="2679" y="8"/>
                </a:lnTo>
                <a:lnTo>
                  <a:pt x="2692" y="6"/>
                </a:lnTo>
                <a:lnTo>
                  <a:pt x="2704" y="4"/>
                </a:lnTo>
                <a:lnTo>
                  <a:pt x="2716" y="2"/>
                </a:lnTo>
                <a:lnTo>
                  <a:pt x="2728" y="1"/>
                </a:lnTo>
                <a:lnTo>
                  <a:pt x="2739" y="1"/>
                </a:lnTo>
                <a:lnTo>
                  <a:pt x="2750" y="0"/>
                </a:lnTo>
                <a:lnTo>
                  <a:pt x="2761" y="0"/>
                </a:lnTo>
                <a:lnTo>
                  <a:pt x="2771" y="0"/>
                </a:lnTo>
                <a:lnTo>
                  <a:pt x="2781" y="1"/>
                </a:lnTo>
                <a:lnTo>
                  <a:pt x="2791" y="1"/>
                </a:lnTo>
                <a:lnTo>
                  <a:pt x="2799" y="2"/>
                </a:lnTo>
                <a:lnTo>
                  <a:pt x="2808" y="3"/>
                </a:lnTo>
                <a:lnTo>
                  <a:pt x="2816" y="4"/>
                </a:lnTo>
                <a:lnTo>
                  <a:pt x="2824" y="7"/>
                </a:lnTo>
                <a:lnTo>
                  <a:pt x="2831" y="9"/>
                </a:lnTo>
                <a:lnTo>
                  <a:pt x="2838" y="11"/>
                </a:lnTo>
                <a:lnTo>
                  <a:pt x="2844" y="13"/>
                </a:lnTo>
                <a:lnTo>
                  <a:pt x="2850" y="16"/>
                </a:lnTo>
                <a:lnTo>
                  <a:pt x="2856" y="19"/>
                </a:lnTo>
                <a:lnTo>
                  <a:pt x="2861" y="23"/>
                </a:lnTo>
                <a:lnTo>
                  <a:pt x="2865" y="26"/>
                </a:lnTo>
                <a:lnTo>
                  <a:pt x="2870" y="30"/>
                </a:lnTo>
                <a:lnTo>
                  <a:pt x="2874" y="33"/>
                </a:lnTo>
                <a:lnTo>
                  <a:pt x="2877" y="38"/>
                </a:lnTo>
                <a:lnTo>
                  <a:pt x="2879" y="43"/>
                </a:lnTo>
                <a:close/>
              </a:path>
            </a:pathLst>
          </a:custGeom>
          <a:solidFill>
            <a:srgbClr val="B2B2B2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5226" name="Freeform 10"/>
          <p:cNvSpPr>
            <a:spLocks/>
          </p:cNvSpPr>
          <p:nvPr/>
        </p:nvSpPr>
        <p:spPr bwMode="auto">
          <a:xfrm>
            <a:off x="2230438" y="3770313"/>
            <a:ext cx="765175" cy="461962"/>
          </a:xfrm>
          <a:custGeom>
            <a:avLst/>
            <a:gdLst>
              <a:gd name="T0" fmla="*/ 2887 w 2887"/>
              <a:gd name="T1" fmla="*/ 68 h 1745"/>
              <a:gd name="T2" fmla="*/ 2882 w 2887"/>
              <a:gd name="T3" fmla="*/ 109 h 1745"/>
              <a:gd name="T4" fmla="*/ 2862 w 2887"/>
              <a:gd name="T5" fmla="*/ 157 h 1745"/>
              <a:gd name="T6" fmla="*/ 2826 w 2887"/>
              <a:gd name="T7" fmla="*/ 213 h 1745"/>
              <a:gd name="T8" fmla="*/ 2773 w 2887"/>
              <a:gd name="T9" fmla="*/ 277 h 1745"/>
              <a:gd name="T10" fmla="*/ 2707 w 2887"/>
              <a:gd name="T11" fmla="*/ 347 h 1745"/>
              <a:gd name="T12" fmla="*/ 2627 w 2887"/>
              <a:gd name="T13" fmla="*/ 424 h 1745"/>
              <a:gd name="T14" fmla="*/ 2533 w 2887"/>
              <a:gd name="T15" fmla="*/ 503 h 1745"/>
              <a:gd name="T16" fmla="*/ 2429 w 2887"/>
              <a:gd name="T17" fmla="*/ 589 h 1745"/>
              <a:gd name="T18" fmla="*/ 2313 w 2887"/>
              <a:gd name="T19" fmla="*/ 677 h 1745"/>
              <a:gd name="T20" fmla="*/ 2187 w 2887"/>
              <a:gd name="T21" fmla="*/ 767 h 1745"/>
              <a:gd name="T22" fmla="*/ 2053 w 2887"/>
              <a:gd name="T23" fmla="*/ 859 h 1745"/>
              <a:gd name="T24" fmla="*/ 1913 w 2887"/>
              <a:gd name="T25" fmla="*/ 950 h 1745"/>
              <a:gd name="T26" fmla="*/ 1767 w 2887"/>
              <a:gd name="T27" fmla="*/ 1041 h 1745"/>
              <a:gd name="T28" fmla="*/ 1617 w 2887"/>
              <a:gd name="T29" fmla="*/ 1130 h 1745"/>
              <a:gd name="T30" fmla="*/ 1466 w 2887"/>
              <a:gd name="T31" fmla="*/ 1216 h 1745"/>
              <a:gd name="T32" fmla="*/ 1315 w 2887"/>
              <a:gd name="T33" fmla="*/ 1298 h 1745"/>
              <a:gd name="T34" fmla="*/ 1164 w 2887"/>
              <a:gd name="T35" fmla="*/ 1376 h 1745"/>
              <a:gd name="T36" fmla="*/ 1018 w 2887"/>
              <a:gd name="T37" fmla="*/ 1447 h 1745"/>
              <a:gd name="T38" fmla="*/ 875 w 2887"/>
              <a:gd name="T39" fmla="*/ 1513 h 1745"/>
              <a:gd name="T40" fmla="*/ 740 w 2887"/>
              <a:gd name="T41" fmla="*/ 1572 h 1745"/>
              <a:gd name="T42" fmla="*/ 611 w 2887"/>
              <a:gd name="T43" fmla="*/ 1622 h 1745"/>
              <a:gd name="T44" fmla="*/ 493 w 2887"/>
              <a:gd name="T45" fmla="*/ 1665 h 1745"/>
              <a:gd name="T46" fmla="*/ 384 w 2887"/>
              <a:gd name="T47" fmla="*/ 1699 h 1745"/>
              <a:gd name="T48" fmla="*/ 287 w 2887"/>
              <a:gd name="T49" fmla="*/ 1724 h 1745"/>
              <a:gd name="T50" fmla="*/ 203 w 2887"/>
              <a:gd name="T51" fmla="*/ 1740 h 1745"/>
              <a:gd name="T52" fmla="*/ 132 w 2887"/>
              <a:gd name="T53" fmla="*/ 1745 h 1745"/>
              <a:gd name="T54" fmla="*/ 76 w 2887"/>
              <a:gd name="T55" fmla="*/ 1742 h 1745"/>
              <a:gd name="T56" fmla="*/ 35 w 2887"/>
              <a:gd name="T57" fmla="*/ 1728 h 1745"/>
              <a:gd name="T58" fmla="*/ 10 w 2887"/>
              <a:gd name="T59" fmla="*/ 1705 h 1745"/>
              <a:gd name="T60" fmla="*/ 0 w 2887"/>
              <a:gd name="T61" fmla="*/ 1673 h 1745"/>
              <a:gd name="T62" fmla="*/ 6 w 2887"/>
              <a:gd name="T63" fmla="*/ 1633 h 1745"/>
              <a:gd name="T64" fmla="*/ 29 w 2887"/>
              <a:gd name="T65" fmla="*/ 1584 h 1745"/>
              <a:gd name="T66" fmla="*/ 66 w 2887"/>
              <a:gd name="T67" fmla="*/ 1526 h 1745"/>
              <a:gd name="T68" fmla="*/ 119 w 2887"/>
              <a:gd name="T69" fmla="*/ 1462 h 1745"/>
              <a:gd name="T70" fmla="*/ 187 w 2887"/>
              <a:gd name="T71" fmla="*/ 1392 h 1745"/>
              <a:gd name="T72" fmla="*/ 268 w 2887"/>
              <a:gd name="T73" fmla="*/ 1315 h 1745"/>
              <a:gd name="T74" fmla="*/ 362 w 2887"/>
              <a:gd name="T75" fmla="*/ 1234 h 1745"/>
              <a:gd name="T76" fmla="*/ 468 w 2887"/>
              <a:gd name="T77" fmla="*/ 1149 h 1745"/>
              <a:gd name="T78" fmla="*/ 585 w 2887"/>
              <a:gd name="T79" fmla="*/ 1060 h 1745"/>
              <a:gd name="T80" fmla="*/ 711 w 2887"/>
              <a:gd name="T81" fmla="*/ 971 h 1745"/>
              <a:gd name="T82" fmla="*/ 847 w 2887"/>
              <a:gd name="T83" fmla="*/ 879 h 1745"/>
              <a:gd name="T84" fmla="*/ 987 w 2887"/>
              <a:gd name="T85" fmla="*/ 787 h 1745"/>
              <a:gd name="T86" fmla="*/ 1133 w 2887"/>
              <a:gd name="T87" fmla="*/ 697 h 1745"/>
              <a:gd name="T88" fmla="*/ 1283 w 2887"/>
              <a:gd name="T89" fmla="*/ 608 h 1745"/>
              <a:gd name="T90" fmla="*/ 1434 w 2887"/>
              <a:gd name="T91" fmla="*/ 523 h 1745"/>
              <a:gd name="T92" fmla="*/ 1585 w 2887"/>
              <a:gd name="T93" fmla="*/ 441 h 1745"/>
              <a:gd name="T94" fmla="*/ 1735 w 2887"/>
              <a:gd name="T95" fmla="*/ 364 h 1745"/>
              <a:gd name="T96" fmla="*/ 1882 w 2887"/>
              <a:gd name="T97" fmla="*/ 292 h 1745"/>
              <a:gd name="T98" fmla="*/ 2024 w 2887"/>
              <a:gd name="T99" fmla="*/ 227 h 1745"/>
              <a:gd name="T100" fmla="*/ 2159 w 2887"/>
              <a:gd name="T101" fmla="*/ 169 h 1745"/>
              <a:gd name="T102" fmla="*/ 2286 w 2887"/>
              <a:gd name="T103" fmla="*/ 118 h 1745"/>
              <a:gd name="T104" fmla="*/ 2404 w 2887"/>
              <a:gd name="T105" fmla="*/ 77 h 1745"/>
              <a:gd name="T106" fmla="*/ 2512 w 2887"/>
              <a:gd name="T107" fmla="*/ 44 h 1745"/>
              <a:gd name="T108" fmla="*/ 2608 w 2887"/>
              <a:gd name="T109" fmla="*/ 19 h 1745"/>
              <a:gd name="T110" fmla="*/ 2691 w 2887"/>
              <a:gd name="T111" fmla="*/ 4 h 1745"/>
              <a:gd name="T112" fmla="*/ 2761 w 2887"/>
              <a:gd name="T113" fmla="*/ 0 h 1745"/>
              <a:gd name="T114" fmla="*/ 2815 w 2887"/>
              <a:gd name="T115" fmla="*/ 4 h 1745"/>
              <a:gd name="T116" fmla="*/ 2855 w 2887"/>
              <a:gd name="T117" fmla="*/ 18 h 1745"/>
              <a:gd name="T118" fmla="*/ 2879 w 2887"/>
              <a:gd name="T119" fmla="*/ 42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887" h="1745">
                <a:moveTo>
                  <a:pt x="2879" y="42"/>
                </a:moveTo>
                <a:lnTo>
                  <a:pt x="2882" y="47"/>
                </a:lnTo>
                <a:lnTo>
                  <a:pt x="2884" y="52"/>
                </a:lnTo>
                <a:lnTo>
                  <a:pt x="2885" y="58"/>
                </a:lnTo>
                <a:lnTo>
                  <a:pt x="2886" y="63"/>
                </a:lnTo>
                <a:lnTo>
                  <a:pt x="2887" y="68"/>
                </a:lnTo>
                <a:lnTo>
                  <a:pt x="2887" y="75"/>
                </a:lnTo>
                <a:lnTo>
                  <a:pt x="2887" y="81"/>
                </a:lnTo>
                <a:lnTo>
                  <a:pt x="2886" y="88"/>
                </a:lnTo>
                <a:lnTo>
                  <a:pt x="2885" y="94"/>
                </a:lnTo>
                <a:lnTo>
                  <a:pt x="2884" y="101"/>
                </a:lnTo>
                <a:lnTo>
                  <a:pt x="2882" y="109"/>
                </a:lnTo>
                <a:lnTo>
                  <a:pt x="2880" y="116"/>
                </a:lnTo>
                <a:lnTo>
                  <a:pt x="2877" y="124"/>
                </a:lnTo>
                <a:lnTo>
                  <a:pt x="2874" y="131"/>
                </a:lnTo>
                <a:lnTo>
                  <a:pt x="2870" y="140"/>
                </a:lnTo>
                <a:lnTo>
                  <a:pt x="2866" y="148"/>
                </a:lnTo>
                <a:lnTo>
                  <a:pt x="2862" y="157"/>
                </a:lnTo>
                <a:lnTo>
                  <a:pt x="2857" y="165"/>
                </a:lnTo>
                <a:lnTo>
                  <a:pt x="2851" y="175"/>
                </a:lnTo>
                <a:lnTo>
                  <a:pt x="2845" y="185"/>
                </a:lnTo>
                <a:lnTo>
                  <a:pt x="2839" y="194"/>
                </a:lnTo>
                <a:lnTo>
                  <a:pt x="2832" y="204"/>
                </a:lnTo>
                <a:lnTo>
                  <a:pt x="2826" y="213"/>
                </a:lnTo>
                <a:lnTo>
                  <a:pt x="2817" y="223"/>
                </a:lnTo>
                <a:lnTo>
                  <a:pt x="2810" y="234"/>
                </a:lnTo>
                <a:lnTo>
                  <a:pt x="2801" y="244"/>
                </a:lnTo>
                <a:lnTo>
                  <a:pt x="2793" y="255"/>
                </a:lnTo>
                <a:lnTo>
                  <a:pt x="2783" y="266"/>
                </a:lnTo>
                <a:lnTo>
                  <a:pt x="2773" y="277"/>
                </a:lnTo>
                <a:lnTo>
                  <a:pt x="2764" y="288"/>
                </a:lnTo>
                <a:lnTo>
                  <a:pt x="2753" y="300"/>
                </a:lnTo>
                <a:lnTo>
                  <a:pt x="2742" y="312"/>
                </a:lnTo>
                <a:lnTo>
                  <a:pt x="2731" y="323"/>
                </a:lnTo>
                <a:lnTo>
                  <a:pt x="2719" y="335"/>
                </a:lnTo>
                <a:lnTo>
                  <a:pt x="2707" y="347"/>
                </a:lnTo>
                <a:lnTo>
                  <a:pt x="2694" y="360"/>
                </a:lnTo>
                <a:lnTo>
                  <a:pt x="2682" y="372"/>
                </a:lnTo>
                <a:lnTo>
                  <a:pt x="2669" y="384"/>
                </a:lnTo>
                <a:lnTo>
                  <a:pt x="2655" y="397"/>
                </a:lnTo>
                <a:lnTo>
                  <a:pt x="2641" y="410"/>
                </a:lnTo>
                <a:lnTo>
                  <a:pt x="2627" y="424"/>
                </a:lnTo>
                <a:lnTo>
                  <a:pt x="2612" y="436"/>
                </a:lnTo>
                <a:lnTo>
                  <a:pt x="2597" y="449"/>
                </a:lnTo>
                <a:lnTo>
                  <a:pt x="2582" y="463"/>
                </a:lnTo>
                <a:lnTo>
                  <a:pt x="2566" y="477"/>
                </a:lnTo>
                <a:lnTo>
                  <a:pt x="2550" y="490"/>
                </a:lnTo>
                <a:lnTo>
                  <a:pt x="2533" y="503"/>
                </a:lnTo>
                <a:lnTo>
                  <a:pt x="2517" y="517"/>
                </a:lnTo>
                <a:lnTo>
                  <a:pt x="2500" y="532"/>
                </a:lnTo>
                <a:lnTo>
                  <a:pt x="2482" y="546"/>
                </a:lnTo>
                <a:lnTo>
                  <a:pt x="2465" y="560"/>
                </a:lnTo>
                <a:lnTo>
                  <a:pt x="2447" y="575"/>
                </a:lnTo>
                <a:lnTo>
                  <a:pt x="2429" y="589"/>
                </a:lnTo>
                <a:lnTo>
                  <a:pt x="2410" y="604"/>
                </a:lnTo>
                <a:lnTo>
                  <a:pt x="2391" y="618"/>
                </a:lnTo>
                <a:lnTo>
                  <a:pt x="2371" y="633"/>
                </a:lnTo>
                <a:lnTo>
                  <a:pt x="2352" y="647"/>
                </a:lnTo>
                <a:lnTo>
                  <a:pt x="2333" y="662"/>
                </a:lnTo>
                <a:lnTo>
                  <a:pt x="2313" y="677"/>
                </a:lnTo>
                <a:lnTo>
                  <a:pt x="2292" y="692"/>
                </a:lnTo>
                <a:lnTo>
                  <a:pt x="2271" y="707"/>
                </a:lnTo>
                <a:lnTo>
                  <a:pt x="2251" y="722"/>
                </a:lnTo>
                <a:lnTo>
                  <a:pt x="2230" y="737"/>
                </a:lnTo>
                <a:lnTo>
                  <a:pt x="2208" y="752"/>
                </a:lnTo>
                <a:lnTo>
                  <a:pt x="2187" y="767"/>
                </a:lnTo>
                <a:lnTo>
                  <a:pt x="2164" y="782"/>
                </a:lnTo>
                <a:lnTo>
                  <a:pt x="2143" y="798"/>
                </a:lnTo>
                <a:lnTo>
                  <a:pt x="2121" y="813"/>
                </a:lnTo>
                <a:lnTo>
                  <a:pt x="2098" y="828"/>
                </a:lnTo>
                <a:lnTo>
                  <a:pt x="2076" y="844"/>
                </a:lnTo>
                <a:lnTo>
                  <a:pt x="2053" y="859"/>
                </a:lnTo>
                <a:lnTo>
                  <a:pt x="2030" y="874"/>
                </a:lnTo>
                <a:lnTo>
                  <a:pt x="2007" y="890"/>
                </a:lnTo>
                <a:lnTo>
                  <a:pt x="1983" y="904"/>
                </a:lnTo>
                <a:lnTo>
                  <a:pt x="1960" y="919"/>
                </a:lnTo>
                <a:lnTo>
                  <a:pt x="1936" y="934"/>
                </a:lnTo>
                <a:lnTo>
                  <a:pt x="1913" y="950"/>
                </a:lnTo>
                <a:lnTo>
                  <a:pt x="1888" y="965"/>
                </a:lnTo>
                <a:lnTo>
                  <a:pt x="1864" y="980"/>
                </a:lnTo>
                <a:lnTo>
                  <a:pt x="1840" y="995"/>
                </a:lnTo>
                <a:lnTo>
                  <a:pt x="1816" y="1011"/>
                </a:lnTo>
                <a:lnTo>
                  <a:pt x="1791" y="1026"/>
                </a:lnTo>
                <a:lnTo>
                  <a:pt x="1767" y="1041"/>
                </a:lnTo>
                <a:lnTo>
                  <a:pt x="1742" y="1056"/>
                </a:lnTo>
                <a:lnTo>
                  <a:pt x="1717" y="1071"/>
                </a:lnTo>
                <a:lnTo>
                  <a:pt x="1692" y="1086"/>
                </a:lnTo>
                <a:lnTo>
                  <a:pt x="1668" y="1101"/>
                </a:lnTo>
                <a:lnTo>
                  <a:pt x="1642" y="1115"/>
                </a:lnTo>
                <a:lnTo>
                  <a:pt x="1617" y="1130"/>
                </a:lnTo>
                <a:lnTo>
                  <a:pt x="1592" y="1144"/>
                </a:lnTo>
                <a:lnTo>
                  <a:pt x="1567" y="1158"/>
                </a:lnTo>
                <a:lnTo>
                  <a:pt x="1542" y="1173"/>
                </a:lnTo>
                <a:lnTo>
                  <a:pt x="1516" y="1187"/>
                </a:lnTo>
                <a:lnTo>
                  <a:pt x="1492" y="1202"/>
                </a:lnTo>
                <a:lnTo>
                  <a:pt x="1466" y="1216"/>
                </a:lnTo>
                <a:lnTo>
                  <a:pt x="1440" y="1230"/>
                </a:lnTo>
                <a:lnTo>
                  <a:pt x="1416" y="1244"/>
                </a:lnTo>
                <a:lnTo>
                  <a:pt x="1390" y="1257"/>
                </a:lnTo>
                <a:lnTo>
                  <a:pt x="1365" y="1271"/>
                </a:lnTo>
                <a:lnTo>
                  <a:pt x="1340" y="1284"/>
                </a:lnTo>
                <a:lnTo>
                  <a:pt x="1315" y="1298"/>
                </a:lnTo>
                <a:lnTo>
                  <a:pt x="1289" y="1311"/>
                </a:lnTo>
                <a:lnTo>
                  <a:pt x="1265" y="1325"/>
                </a:lnTo>
                <a:lnTo>
                  <a:pt x="1239" y="1337"/>
                </a:lnTo>
                <a:lnTo>
                  <a:pt x="1214" y="1350"/>
                </a:lnTo>
                <a:lnTo>
                  <a:pt x="1190" y="1363"/>
                </a:lnTo>
                <a:lnTo>
                  <a:pt x="1164" y="1376"/>
                </a:lnTo>
                <a:lnTo>
                  <a:pt x="1140" y="1388"/>
                </a:lnTo>
                <a:lnTo>
                  <a:pt x="1115" y="1400"/>
                </a:lnTo>
                <a:lnTo>
                  <a:pt x="1091" y="1412"/>
                </a:lnTo>
                <a:lnTo>
                  <a:pt x="1066" y="1424"/>
                </a:lnTo>
                <a:lnTo>
                  <a:pt x="1042" y="1436"/>
                </a:lnTo>
                <a:lnTo>
                  <a:pt x="1018" y="1447"/>
                </a:lnTo>
                <a:lnTo>
                  <a:pt x="994" y="1459"/>
                </a:lnTo>
                <a:lnTo>
                  <a:pt x="969" y="1470"/>
                </a:lnTo>
                <a:lnTo>
                  <a:pt x="946" y="1481"/>
                </a:lnTo>
                <a:lnTo>
                  <a:pt x="922" y="1492"/>
                </a:lnTo>
                <a:lnTo>
                  <a:pt x="899" y="1503"/>
                </a:lnTo>
                <a:lnTo>
                  <a:pt x="875" y="1513"/>
                </a:lnTo>
                <a:lnTo>
                  <a:pt x="852" y="1523"/>
                </a:lnTo>
                <a:lnTo>
                  <a:pt x="829" y="1534"/>
                </a:lnTo>
                <a:lnTo>
                  <a:pt x="807" y="1543"/>
                </a:lnTo>
                <a:lnTo>
                  <a:pt x="784" y="1553"/>
                </a:lnTo>
                <a:lnTo>
                  <a:pt x="761" y="1562"/>
                </a:lnTo>
                <a:lnTo>
                  <a:pt x="740" y="1572"/>
                </a:lnTo>
                <a:lnTo>
                  <a:pt x="718" y="1581"/>
                </a:lnTo>
                <a:lnTo>
                  <a:pt x="696" y="1589"/>
                </a:lnTo>
                <a:lnTo>
                  <a:pt x="674" y="1598"/>
                </a:lnTo>
                <a:lnTo>
                  <a:pt x="654" y="1606"/>
                </a:lnTo>
                <a:lnTo>
                  <a:pt x="632" y="1615"/>
                </a:lnTo>
                <a:lnTo>
                  <a:pt x="611" y="1622"/>
                </a:lnTo>
                <a:lnTo>
                  <a:pt x="591" y="1630"/>
                </a:lnTo>
                <a:lnTo>
                  <a:pt x="570" y="1637"/>
                </a:lnTo>
                <a:lnTo>
                  <a:pt x="550" y="1645"/>
                </a:lnTo>
                <a:lnTo>
                  <a:pt x="531" y="1652"/>
                </a:lnTo>
                <a:lnTo>
                  <a:pt x="512" y="1658"/>
                </a:lnTo>
                <a:lnTo>
                  <a:pt x="493" y="1665"/>
                </a:lnTo>
                <a:lnTo>
                  <a:pt x="473" y="1671"/>
                </a:lnTo>
                <a:lnTo>
                  <a:pt x="455" y="1678"/>
                </a:lnTo>
                <a:lnTo>
                  <a:pt x="436" y="1683"/>
                </a:lnTo>
                <a:lnTo>
                  <a:pt x="419" y="1688"/>
                </a:lnTo>
                <a:lnTo>
                  <a:pt x="401" y="1694"/>
                </a:lnTo>
                <a:lnTo>
                  <a:pt x="384" y="1699"/>
                </a:lnTo>
                <a:lnTo>
                  <a:pt x="367" y="1703"/>
                </a:lnTo>
                <a:lnTo>
                  <a:pt x="350" y="1709"/>
                </a:lnTo>
                <a:lnTo>
                  <a:pt x="334" y="1713"/>
                </a:lnTo>
                <a:lnTo>
                  <a:pt x="318" y="1716"/>
                </a:lnTo>
                <a:lnTo>
                  <a:pt x="302" y="1720"/>
                </a:lnTo>
                <a:lnTo>
                  <a:pt x="287" y="1724"/>
                </a:lnTo>
                <a:lnTo>
                  <a:pt x="272" y="1727"/>
                </a:lnTo>
                <a:lnTo>
                  <a:pt x="257" y="1730"/>
                </a:lnTo>
                <a:lnTo>
                  <a:pt x="243" y="1733"/>
                </a:lnTo>
                <a:lnTo>
                  <a:pt x="229" y="1735"/>
                </a:lnTo>
                <a:lnTo>
                  <a:pt x="215" y="1737"/>
                </a:lnTo>
                <a:lnTo>
                  <a:pt x="203" y="1740"/>
                </a:lnTo>
                <a:lnTo>
                  <a:pt x="190" y="1741"/>
                </a:lnTo>
                <a:lnTo>
                  <a:pt x="178" y="1743"/>
                </a:lnTo>
                <a:lnTo>
                  <a:pt x="165" y="1744"/>
                </a:lnTo>
                <a:lnTo>
                  <a:pt x="155" y="1744"/>
                </a:lnTo>
                <a:lnTo>
                  <a:pt x="143" y="1745"/>
                </a:lnTo>
                <a:lnTo>
                  <a:pt x="132" y="1745"/>
                </a:lnTo>
                <a:lnTo>
                  <a:pt x="121" y="1745"/>
                </a:lnTo>
                <a:lnTo>
                  <a:pt x="112" y="1745"/>
                </a:lnTo>
                <a:lnTo>
                  <a:pt x="102" y="1745"/>
                </a:lnTo>
                <a:lnTo>
                  <a:pt x="93" y="1744"/>
                </a:lnTo>
                <a:lnTo>
                  <a:pt x="84" y="1743"/>
                </a:lnTo>
                <a:lnTo>
                  <a:pt x="76" y="1742"/>
                </a:lnTo>
                <a:lnTo>
                  <a:pt x="68" y="1740"/>
                </a:lnTo>
                <a:lnTo>
                  <a:pt x="61" y="1738"/>
                </a:lnTo>
                <a:lnTo>
                  <a:pt x="53" y="1736"/>
                </a:lnTo>
                <a:lnTo>
                  <a:pt x="47" y="1733"/>
                </a:lnTo>
                <a:lnTo>
                  <a:pt x="40" y="1731"/>
                </a:lnTo>
                <a:lnTo>
                  <a:pt x="35" y="1728"/>
                </a:lnTo>
                <a:lnTo>
                  <a:pt x="30" y="1725"/>
                </a:lnTo>
                <a:lnTo>
                  <a:pt x="24" y="1721"/>
                </a:lnTo>
                <a:lnTo>
                  <a:pt x="20" y="1718"/>
                </a:lnTo>
                <a:lnTo>
                  <a:pt x="16" y="1714"/>
                </a:lnTo>
                <a:lnTo>
                  <a:pt x="13" y="1710"/>
                </a:lnTo>
                <a:lnTo>
                  <a:pt x="10" y="1705"/>
                </a:lnTo>
                <a:lnTo>
                  <a:pt x="7" y="1700"/>
                </a:lnTo>
                <a:lnTo>
                  <a:pt x="4" y="1696"/>
                </a:lnTo>
                <a:lnTo>
                  <a:pt x="3" y="1690"/>
                </a:lnTo>
                <a:lnTo>
                  <a:pt x="1" y="1685"/>
                </a:lnTo>
                <a:lnTo>
                  <a:pt x="1" y="1680"/>
                </a:lnTo>
                <a:lnTo>
                  <a:pt x="0" y="1673"/>
                </a:lnTo>
                <a:lnTo>
                  <a:pt x="0" y="1667"/>
                </a:lnTo>
                <a:lnTo>
                  <a:pt x="0" y="1661"/>
                </a:lnTo>
                <a:lnTo>
                  <a:pt x="1" y="1654"/>
                </a:lnTo>
                <a:lnTo>
                  <a:pt x="2" y="1647"/>
                </a:lnTo>
                <a:lnTo>
                  <a:pt x="4" y="1640"/>
                </a:lnTo>
                <a:lnTo>
                  <a:pt x="6" y="1633"/>
                </a:lnTo>
                <a:lnTo>
                  <a:pt x="8" y="1625"/>
                </a:lnTo>
                <a:lnTo>
                  <a:pt x="12" y="1617"/>
                </a:lnTo>
                <a:lnTo>
                  <a:pt x="16" y="1609"/>
                </a:lnTo>
                <a:lnTo>
                  <a:pt x="19" y="1601"/>
                </a:lnTo>
                <a:lnTo>
                  <a:pt x="23" y="1592"/>
                </a:lnTo>
                <a:lnTo>
                  <a:pt x="29" y="1584"/>
                </a:lnTo>
                <a:lnTo>
                  <a:pt x="34" y="1574"/>
                </a:lnTo>
                <a:lnTo>
                  <a:pt x="39" y="1566"/>
                </a:lnTo>
                <a:lnTo>
                  <a:pt x="46" y="1556"/>
                </a:lnTo>
                <a:lnTo>
                  <a:pt x="52" y="1547"/>
                </a:lnTo>
                <a:lnTo>
                  <a:pt x="59" y="1537"/>
                </a:lnTo>
                <a:lnTo>
                  <a:pt x="66" y="1526"/>
                </a:lnTo>
                <a:lnTo>
                  <a:pt x="73" y="1517"/>
                </a:lnTo>
                <a:lnTo>
                  <a:pt x="82" y="1506"/>
                </a:lnTo>
                <a:lnTo>
                  <a:pt x="91" y="1495"/>
                </a:lnTo>
                <a:lnTo>
                  <a:pt x="100" y="1485"/>
                </a:lnTo>
                <a:lnTo>
                  <a:pt x="109" y="1474"/>
                </a:lnTo>
                <a:lnTo>
                  <a:pt x="119" y="1462"/>
                </a:lnTo>
                <a:lnTo>
                  <a:pt x="129" y="1451"/>
                </a:lnTo>
                <a:lnTo>
                  <a:pt x="140" y="1440"/>
                </a:lnTo>
                <a:lnTo>
                  <a:pt x="151" y="1428"/>
                </a:lnTo>
                <a:lnTo>
                  <a:pt x="162" y="1416"/>
                </a:lnTo>
                <a:lnTo>
                  <a:pt x="174" y="1404"/>
                </a:lnTo>
                <a:lnTo>
                  <a:pt x="187" y="1392"/>
                </a:lnTo>
                <a:lnTo>
                  <a:pt x="199" y="1379"/>
                </a:lnTo>
                <a:lnTo>
                  <a:pt x="212" y="1367"/>
                </a:lnTo>
                <a:lnTo>
                  <a:pt x="225" y="1355"/>
                </a:lnTo>
                <a:lnTo>
                  <a:pt x="239" y="1342"/>
                </a:lnTo>
                <a:lnTo>
                  <a:pt x="254" y="1329"/>
                </a:lnTo>
                <a:lnTo>
                  <a:pt x="268" y="1315"/>
                </a:lnTo>
                <a:lnTo>
                  <a:pt x="282" y="1302"/>
                </a:lnTo>
                <a:lnTo>
                  <a:pt x="297" y="1288"/>
                </a:lnTo>
                <a:lnTo>
                  <a:pt x="313" y="1276"/>
                </a:lnTo>
                <a:lnTo>
                  <a:pt x="329" y="1262"/>
                </a:lnTo>
                <a:lnTo>
                  <a:pt x="345" y="1248"/>
                </a:lnTo>
                <a:lnTo>
                  <a:pt x="362" y="1234"/>
                </a:lnTo>
                <a:lnTo>
                  <a:pt x="378" y="1220"/>
                </a:lnTo>
                <a:lnTo>
                  <a:pt x="397" y="1206"/>
                </a:lnTo>
                <a:lnTo>
                  <a:pt x="414" y="1191"/>
                </a:lnTo>
                <a:lnTo>
                  <a:pt x="432" y="1178"/>
                </a:lnTo>
                <a:lnTo>
                  <a:pt x="450" y="1164"/>
                </a:lnTo>
                <a:lnTo>
                  <a:pt x="468" y="1149"/>
                </a:lnTo>
                <a:lnTo>
                  <a:pt x="487" y="1134"/>
                </a:lnTo>
                <a:lnTo>
                  <a:pt x="506" y="1120"/>
                </a:lnTo>
                <a:lnTo>
                  <a:pt x="526" y="1105"/>
                </a:lnTo>
                <a:lnTo>
                  <a:pt x="545" y="1090"/>
                </a:lnTo>
                <a:lnTo>
                  <a:pt x="565" y="1075"/>
                </a:lnTo>
                <a:lnTo>
                  <a:pt x="585" y="1060"/>
                </a:lnTo>
                <a:lnTo>
                  <a:pt x="606" y="1045"/>
                </a:lnTo>
                <a:lnTo>
                  <a:pt x="626" y="1030"/>
                </a:lnTo>
                <a:lnTo>
                  <a:pt x="647" y="1015"/>
                </a:lnTo>
                <a:lnTo>
                  <a:pt x="668" y="1000"/>
                </a:lnTo>
                <a:lnTo>
                  <a:pt x="690" y="986"/>
                </a:lnTo>
                <a:lnTo>
                  <a:pt x="711" y="971"/>
                </a:lnTo>
                <a:lnTo>
                  <a:pt x="734" y="955"/>
                </a:lnTo>
                <a:lnTo>
                  <a:pt x="756" y="940"/>
                </a:lnTo>
                <a:lnTo>
                  <a:pt x="778" y="925"/>
                </a:lnTo>
                <a:lnTo>
                  <a:pt x="801" y="909"/>
                </a:lnTo>
                <a:lnTo>
                  <a:pt x="823" y="894"/>
                </a:lnTo>
                <a:lnTo>
                  <a:pt x="847" y="879"/>
                </a:lnTo>
                <a:lnTo>
                  <a:pt x="869" y="864"/>
                </a:lnTo>
                <a:lnTo>
                  <a:pt x="892" y="848"/>
                </a:lnTo>
                <a:lnTo>
                  <a:pt x="916" y="833"/>
                </a:lnTo>
                <a:lnTo>
                  <a:pt x="939" y="818"/>
                </a:lnTo>
                <a:lnTo>
                  <a:pt x="963" y="802"/>
                </a:lnTo>
                <a:lnTo>
                  <a:pt x="987" y="787"/>
                </a:lnTo>
                <a:lnTo>
                  <a:pt x="1011" y="772"/>
                </a:lnTo>
                <a:lnTo>
                  <a:pt x="1035" y="757"/>
                </a:lnTo>
                <a:lnTo>
                  <a:pt x="1060" y="741"/>
                </a:lnTo>
                <a:lnTo>
                  <a:pt x="1084" y="726"/>
                </a:lnTo>
                <a:lnTo>
                  <a:pt x="1109" y="711"/>
                </a:lnTo>
                <a:lnTo>
                  <a:pt x="1133" y="697"/>
                </a:lnTo>
                <a:lnTo>
                  <a:pt x="1158" y="682"/>
                </a:lnTo>
                <a:lnTo>
                  <a:pt x="1182" y="667"/>
                </a:lnTo>
                <a:lnTo>
                  <a:pt x="1208" y="652"/>
                </a:lnTo>
                <a:lnTo>
                  <a:pt x="1233" y="637"/>
                </a:lnTo>
                <a:lnTo>
                  <a:pt x="1258" y="623"/>
                </a:lnTo>
                <a:lnTo>
                  <a:pt x="1283" y="608"/>
                </a:lnTo>
                <a:lnTo>
                  <a:pt x="1308" y="593"/>
                </a:lnTo>
                <a:lnTo>
                  <a:pt x="1333" y="579"/>
                </a:lnTo>
                <a:lnTo>
                  <a:pt x="1358" y="564"/>
                </a:lnTo>
                <a:lnTo>
                  <a:pt x="1384" y="550"/>
                </a:lnTo>
                <a:lnTo>
                  <a:pt x="1408" y="537"/>
                </a:lnTo>
                <a:lnTo>
                  <a:pt x="1434" y="523"/>
                </a:lnTo>
                <a:lnTo>
                  <a:pt x="1460" y="509"/>
                </a:lnTo>
                <a:lnTo>
                  <a:pt x="1484" y="495"/>
                </a:lnTo>
                <a:lnTo>
                  <a:pt x="1510" y="481"/>
                </a:lnTo>
                <a:lnTo>
                  <a:pt x="1535" y="467"/>
                </a:lnTo>
                <a:lnTo>
                  <a:pt x="1560" y="453"/>
                </a:lnTo>
                <a:lnTo>
                  <a:pt x="1585" y="441"/>
                </a:lnTo>
                <a:lnTo>
                  <a:pt x="1610" y="428"/>
                </a:lnTo>
                <a:lnTo>
                  <a:pt x="1636" y="414"/>
                </a:lnTo>
                <a:lnTo>
                  <a:pt x="1660" y="401"/>
                </a:lnTo>
                <a:lnTo>
                  <a:pt x="1686" y="388"/>
                </a:lnTo>
                <a:lnTo>
                  <a:pt x="1710" y="376"/>
                </a:lnTo>
                <a:lnTo>
                  <a:pt x="1735" y="364"/>
                </a:lnTo>
                <a:lnTo>
                  <a:pt x="1760" y="351"/>
                </a:lnTo>
                <a:lnTo>
                  <a:pt x="1785" y="339"/>
                </a:lnTo>
                <a:lnTo>
                  <a:pt x="1809" y="326"/>
                </a:lnTo>
                <a:lnTo>
                  <a:pt x="1833" y="315"/>
                </a:lnTo>
                <a:lnTo>
                  <a:pt x="1857" y="303"/>
                </a:lnTo>
                <a:lnTo>
                  <a:pt x="1882" y="292"/>
                </a:lnTo>
                <a:lnTo>
                  <a:pt x="1905" y="281"/>
                </a:lnTo>
                <a:lnTo>
                  <a:pt x="1930" y="270"/>
                </a:lnTo>
                <a:lnTo>
                  <a:pt x="1953" y="258"/>
                </a:lnTo>
                <a:lnTo>
                  <a:pt x="1977" y="248"/>
                </a:lnTo>
                <a:lnTo>
                  <a:pt x="2000" y="237"/>
                </a:lnTo>
                <a:lnTo>
                  <a:pt x="2024" y="227"/>
                </a:lnTo>
                <a:lnTo>
                  <a:pt x="2046" y="217"/>
                </a:lnTo>
                <a:lnTo>
                  <a:pt x="2070" y="207"/>
                </a:lnTo>
                <a:lnTo>
                  <a:pt x="2092" y="196"/>
                </a:lnTo>
                <a:lnTo>
                  <a:pt x="2114" y="188"/>
                </a:lnTo>
                <a:lnTo>
                  <a:pt x="2137" y="178"/>
                </a:lnTo>
                <a:lnTo>
                  <a:pt x="2159" y="169"/>
                </a:lnTo>
                <a:lnTo>
                  <a:pt x="2180" y="160"/>
                </a:lnTo>
                <a:lnTo>
                  <a:pt x="2203" y="152"/>
                </a:lnTo>
                <a:lnTo>
                  <a:pt x="2224" y="143"/>
                </a:lnTo>
                <a:lnTo>
                  <a:pt x="2244" y="134"/>
                </a:lnTo>
                <a:lnTo>
                  <a:pt x="2266" y="126"/>
                </a:lnTo>
                <a:lnTo>
                  <a:pt x="2286" y="118"/>
                </a:lnTo>
                <a:lnTo>
                  <a:pt x="2307" y="111"/>
                </a:lnTo>
                <a:lnTo>
                  <a:pt x="2327" y="104"/>
                </a:lnTo>
                <a:lnTo>
                  <a:pt x="2347" y="96"/>
                </a:lnTo>
                <a:lnTo>
                  <a:pt x="2366" y="90"/>
                </a:lnTo>
                <a:lnTo>
                  <a:pt x="2386" y="83"/>
                </a:lnTo>
                <a:lnTo>
                  <a:pt x="2404" y="77"/>
                </a:lnTo>
                <a:lnTo>
                  <a:pt x="2424" y="71"/>
                </a:lnTo>
                <a:lnTo>
                  <a:pt x="2442" y="64"/>
                </a:lnTo>
                <a:lnTo>
                  <a:pt x="2460" y="59"/>
                </a:lnTo>
                <a:lnTo>
                  <a:pt x="2478" y="53"/>
                </a:lnTo>
                <a:lnTo>
                  <a:pt x="2495" y="48"/>
                </a:lnTo>
                <a:lnTo>
                  <a:pt x="2512" y="44"/>
                </a:lnTo>
                <a:lnTo>
                  <a:pt x="2529" y="39"/>
                </a:lnTo>
                <a:lnTo>
                  <a:pt x="2546" y="34"/>
                </a:lnTo>
                <a:lnTo>
                  <a:pt x="2562" y="30"/>
                </a:lnTo>
                <a:lnTo>
                  <a:pt x="2578" y="27"/>
                </a:lnTo>
                <a:lnTo>
                  <a:pt x="2593" y="23"/>
                </a:lnTo>
                <a:lnTo>
                  <a:pt x="2608" y="19"/>
                </a:lnTo>
                <a:lnTo>
                  <a:pt x="2623" y="16"/>
                </a:lnTo>
                <a:lnTo>
                  <a:pt x="2638" y="14"/>
                </a:lnTo>
                <a:lnTo>
                  <a:pt x="2652" y="11"/>
                </a:lnTo>
                <a:lnTo>
                  <a:pt x="2666" y="9"/>
                </a:lnTo>
                <a:lnTo>
                  <a:pt x="2678" y="7"/>
                </a:lnTo>
                <a:lnTo>
                  <a:pt x="2691" y="4"/>
                </a:lnTo>
                <a:lnTo>
                  <a:pt x="2704" y="3"/>
                </a:lnTo>
                <a:lnTo>
                  <a:pt x="2716" y="2"/>
                </a:lnTo>
                <a:lnTo>
                  <a:pt x="2727" y="1"/>
                </a:lnTo>
                <a:lnTo>
                  <a:pt x="2739" y="0"/>
                </a:lnTo>
                <a:lnTo>
                  <a:pt x="2750" y="0"/>
                </a:lnTo>
                <a:lnTo>
                  <a:pt x="2761" y="0"/>
                </a:lnTo>
                <a:lnTo>
                  <a:pt x="2771" y="0"/>
                </a:lnTo>
                <a:lnTo>
                  <a:pt x="2781" y="0"/>
                </a:lnTo>
                <a:lnTo>
                  <a:pt x="2790" y="1"/>
                </a:lnTo>
                <a:lnTo>
                  <a:pt x="2799" y="2"/>
                </a:lnTo>
                <a:lnTo>
                  <a:pt x="2807" y="3"/>
                </a:lnTo>
                <a:lnTo>
                  <a:pt x="2815" y="4"/>
                </a:lnTo>
                <a:lnTo>
                  <a:pt x="2823" y="7"/>
                </a:lnTo>
                <a:lnTo>
                  <a:pt x="2830" y="8"/>
                </a:lnTo>
                <a:lnTo>
                  <a:pt x="2837" y="10"/>
                </a:lnTo>
                <a:lnTo>
                  <a:pt x="2844" y="13"/>
                </a:lnTo>
                <a:lnTo>
                  <a:pt x="2849" y="15"/>
                </a:lnTo>
                <a:lnTo>
                  <a:pt x="2855" y="18"/>
                </a:lnTo>
                <a:lnTo>
                  <a:pt x="2860" y="21"/>
                </a:lnTo>
                <a:lnTo>
                  <a:pt x="2865" y="26"/>
                </a:lnTo>
                <a:lnTo>
                  <a:pt x="2869" y="29"/>
                </a:lnTo>
                <a:lnTo>
                  <a:pt x="2873" y="33"/>
                </a:lnTo>
                <a:lnTo>
                  <a:pt x="2877" y="37"/>
                </a:lnTo>
                <a:lnTo>
                  <a:pt x="2879" y="42"/>
                </a:lnTo>
                <a:close/>
              </a:path>
            </a:pathLst>
          </a:custGeom>
          <a:solidFill>
            <a:srgbClr val="B2B2B2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5227" name="Line 11"/>
          <p:cNvSpPr>
            <a:spLocks noChangeShapeType="1"/>
          </p:cNvSpPr>
          <p:nvPr/>
        </p:nvSpPr>
        <p:spPr bwMode="auto">
          <a:xfrm>
            <a:off x="363538" y="1762125"/>
            <a:ext cx="1587" cy="28749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5228" name="Freeform 12"/>
          <p:cNvSpPr>
            <a:spLocks/>
          </p:cNvSpPr>
          <p:nvPr/>
        </p:nvSpPr>
        <p:spPr bwMode="auto">
          <a:xfrm>
            <a:off x="341313" y="1712913"/>
            <a:ext cx="44450" cy="88900"/>
          </a:xfrm>
          <a:custGeom>
            <a:avLst/>
            <a:gdLst>
              <a:gd name="T0" fmla="*/ 0 w 165"/>
              <a:gd name="T1" fmla="*/ 332 h 332"/>
              <a:gd name="T2" fmla="*/ 82 w 165"/>
              <a:gd name="T3" fmla="*/ 0 h 332"/>
              <a:gd name="T4" fmla="*/ 165 w 165"/>
              <a:gd name="T5" fmla="*/ 332 h 332"/>
              <a:gd name="T6" fmla="*/ 82 w 165"/>
              <a:gd name="T7" fmla="*/ 266 h 332"/>
              <a:gd name="T8" fmla="*/ 0 w 165"/>
              <a:gd name="T9" fmla="*/ 332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" h="332">
                <a:moveTo>
                  <a:pt x="0" y="332"/>
                </a:moveTo>
                <a:lnTo>
                  <a:pt x="82" y="0"/>
                </a:lnTo>
                <a:lnTo>
                  <a:pt x="165" y="332"/>
                </a:lnTo>
                <a:lnTo>
                  <a:pt x="82" y="266"/>
                </a:lnTo>
                <a:lnTo>
                  <a:pt x="0" y="332"/>
                </a:lnTo>
                <a:close/>
              </a:path>
            </a:pathLst>
          </a:custGeom>
          <a:solidFill>
            <a:srgbClr val="000000"/>
          </a:solidFill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5229" name="Freeform 13"/>
          <p:cNvSpPr>
            <a:spLocks/>
          </p:cNvSpPr>
          <p:nvPr/>
        </p:nvSpPr>
        <p:spPr bwMode="auto">
          <a:xfrm>
            <a:off x="341313" y="4597400"/>
            <a:ext cx="44450" cy="88900"/>
          </a:xfrm>
          <a:custGeom>
            <a:avLst/>
            <a:gdLst>
              <a:gd name="T0" fmla="*/ 165 w 165"/>
              <a:gd name="T1" fmla="*/ 0 h 332"/>
              <a:gd name="T2" fmla="*/ 82 w 165"/>
              <a:gd name="T3" fmla="*/ 332 h 332"/>
              <a:gd name="T4" fmla="*/ 0 w 165"/>
              <a:gd name="T5" fmla="*/ 0 h 332"/>
              <a:gd name="T6" fmla="*/ 82 w 165"/>
              <a:gd name="T7" fmla="*/ 66 h 332"/>
              <a:gd name="T8" fmla="*/ 165 w 165"/>
              <a:gd name="T9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" h="332">
                <a:moveTo>
                  <a:pt x="165" y="0"/>
                </a:moveTo>
                <a:lnTo>
                  <a:pt x="82" y="332"/>
                </a:lnTo>
                <a:lnTo>
                  <a:pt x="0" y="0"/>
                </a:lnTo>
                <a:lnTo>
                  <a:pt x="82" y="66"/>
                </a:lnTo>
                <a:lnTo>
                  <a:pt x="165" y="0"/>
                </a:lnTo>
                <a:close/>
              </a:path>
            </a:pathLst>
          </a:custGeom>
          <a:solidFill>
            <a:srgbClr val="000000"/>
          </a:solidFill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5230" name="Line 14"/>
          <p:cNvSpPr>
            <a:spLocks noChangeShapeType="1"/>
          </p:cNvSpPr>
          <p:nvPr/>
        </p:nvSpPr>
        <p:spPr bwMode="auto">
          <a:xfrm>
            <a:off x="1295400" y="4706938"/>
            <a:ext cx="558800" cy="1587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5231" name="Freeform 15"/>
          <p:cNvSpPr>
            <a:spLocks/>
          </p:cNvSpPr>
          <p:nvPr/>
        </p:nvSpPr>
        <p:spPr bwMode="auto">
          <a:xfrm>
            <a:off x="1816100" y="4691063"/>
            <a:ext cx="55563" cy="33337"/>
          </a:xfrm>
          <a:custGeom>
            <a:avLst/>
            <a:gdLst>
              <a:gd name="T0" fmla="*/ 0 w 206"/>
              <a:gd name="T1" fmla="*/ 0 h 124"/>
              <a:gd name="T2" fmla="*/ 206 w 206"/>
              <a:gd name="T3" fmla="*/ 62 h 124"/>
              <a:gd name="T4" fmla="*/ 0 w 206"/>
              <a:gd name="T5" fmla="*/ 124 h 124"/>
              <a:gd name="T6" fmla="*/ 41 w 206"/>
              <a:gd name="T7" fmla="*/ 62 h 124"/>
              <a:gd name="T8" fmla="*/ 0 w 206"/>
              <a:gd name="T9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124">
                <a:moveTo>
                  <a:pt x="0" y="0"/>
                </a:moveTo>
                <a:lnTo>
                  <a:pt x="206" y="62"/>
                </a:lnTo>
                <a:lnTo>
                  <a:pt x="0" y="124"/>
                </a:lnTo>
                <a:lnTo>
                  <a:pt x="41" y="6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158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5232" name="Line 16"/>
          <p:cNvSpPr>
            <a:spLocks noChangeShapeType="1"/>
          </p:cNvSpPr>
          <p:nvPr/>
        </p:nvSpPr>
        <p:spPr bwMode="auto">
          <a:xfrm flipV="1">
            <a:off x="2790825" y="4041775"/>
            <a:ext cx="484188" cy="2794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5233" name="Freeform 17"/>
          <p:cNvSpPr>
            <a:spLocks/>
          </p:cNvSpPr>
          <p:nvPr/>
        </p:nvSpPr>
        <p:spPr bwMode="auto">
          <a:xfrm>
            <a:off x="3233738" y="4033838"/>
            <a:ext cx="55562" cy="41275"/>
          </a:xfrm>
          <a:custGeom>
            <a:avLst/>
            <a:gdLst>
              <a:gd name="T0" fmla="*/ 0 w 211"/>
              <a:gd name="T1" fmla="*/ 49 h 157"/>
              <a:gd name="T2" fmla="*/ 211 w 211"/>
              <a:gd name="T3" fmla="*/ 0 h 157"/>
              <a:gd name="T4" fmla="*/ 62 w 211"/>
              <a:gd name="T5" fmla="*/ 157 h 157"/>
              <a:gd name="T6" fmla="*/ 67 w 211"/>
              <a:gd name="T7" fmla="*/ 82 h 157"/>
              <a:gd name="T8" fmla="*/ 0 w 211"/>
              <a:gd name="T9" fmla="*/ 49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1" h="157">
                <a:moveTo>
                  <a:pt x="0" y="49"/>
                </a:moveTo>
                <a:lnTo>
                  <a:pt x="211" y="0"/>
                </a:lnTo>
                <a:lnTo>
                  <a:pt x="62" y="157"/>
                </a:lnTo>
                <a:lnTo>
                  <a:pt x="67" y="82"/>
                </a:lnTo>
                <a:lnTo>
                  <a:pt x="0" y="49"/>
                </a:lnTo>
                <a:close/>
              </a:path>
            </a:pathLst>
          </a:custGeom>
          <a:solidFill>
            <a:srgbClr val="FF0000"/>
          </a:solidFill>
          <a:ln w="158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5234" name="Rectangle 18"/>
          <p:cNvSpPr>
            <a:spLocks noChangeArrowheads="1"/>
          </p:cNvSpPr>
          <p:nvPr/>
        </p:nvSpPr>
        <p:spPr bwMode="auto">
          <a:xfrm>
            <a:off x="669925" y="1631950"/>
            <a:ext cx="5810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buFontTx/>
              <a:buNone/>
            </a:pPr>
            <a:r>
              <a:rPr lang="en-US" altLang="en-US" sz="2500">
                <a:solidFill>
                  <a:srgbClr val="000000"/>
                </a:solidFill>
                <a:latin typeface="Times New Roman" pitchFamily="18" charset="0"/>
              </a:rPr>
              <a:t>ICC</a:t>
            </a:r>
            <a:endParaRPr lang="en-US" altLang="en-US" sz="4400"/>
          </a:p>
        </p:txBody>
      </p:sp>
      <p:sp>
        <p:nvSpPr>
          <p:cNvPr id="905235" name="Rectangle 19"/>
          <p:cNvSpPr>
            <a:spLocks noChangeArrowheads="1"/>
          </p:cNvSpPr>
          <p:nvPr/>
        </p:nvSpPr>
        <p:spPr bwMode="auto">
          <a:xfrm>
            <a:off x="473075" y="3011488"/>
            <a:ext cx="2111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buFontTx/>
              <a:buNone/>
            </a:pPr>
            <a:r>
              <a:rPr lang="en-US" altLang="en-US" sz="2500" b="0">
                <a:solidFill>
                  <a:srgbClr val="000000"/>
                </a:solidFill>
                <a:latin typeface="Times New Roman" pitchFamily="18" charset="0"/>
              </a:rPr>
              <a:t>R</a:t>
            </a:r>
            <a:endParaRPr lang="en-US" altLang="en-US" sz="4400"/>
          </a:p>
        </p:txBody>
      </p:sp>
      <p:sp>
        <p:nvSpPr>
          <p:cNvPr id="905236" name="Rectangle 20"/>
          <p:cNvSpPr>
            <a:spLocks noChangeArrowheads="1"/>
          </p:cNvSpPr>
          <p:nvPr/>
        </p:nvSpPr>
        <p:spPr bwMode="auto">
          <a:xfrm>
            <a:off x="1514475" y="5314950"/>
            <a:ext cx="4778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buFontTx/>
              <a:buNone/>
            </a:pPr>
            <a:r>
              <a:rPr lang="en-US" altLang="en-US" sz="2500" b="0">
                <a:solidFill>
                  <a:srgbClr val="000000"/>
                </a:solidFill>
                <a:latin typeface="Times New Roman" pitchFamily="18" charset="0"/>
              </a:rPr>
              <a:t>P(t)</a:t>
            </a:r>
            <a:endParaRPr lang="en-US" altLang="en-US" sz="4400"/>
          </a:p>
        </p:txBody>
      </p:sp>
      <p:sp>
        <p:nvSpPr>
          <p:cNvPr id="905237" name="Rectangle 21"/>
          <p:cNvSpPr>
            <a:spLocks noChangeArrowheads="1"/>
          </p:cNvSpPr>
          <p:nvPr/>
        </p:nvSpPr>
        <p:spPr bwMode="auto">
          <a:xfrm>
            <a:off x="3179763" y="3573463"/>
            <a:ext cx="9032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buFontTx/>
              <a:buNone/>
            </a:pPr>
            <a:r>
              <a:rPr lang="en-US" altLang="en-US" sz="2500" b="0">
                <a:solidFill>
                  <a:srgbClr val="000000"/>
                </a:solidFill>
                <a:latin typeface="Times New Roman" pitchFamily="18" charset="0"/>
              </a:rPr>
              <a:t>P(t+</a:t>
            </a:r>
            <a:r>
              <a:rPr lang="en-US" altLang="en-US" sz="2500" b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en-US" sz="2500" b="0">
                <a:solidFill>
                  <a:srgbClr val="000000"/>
                </a:solidFill>
                <a:latin typeface="Times New Roman" pitchFamily="18" charset="0"/>
              </a:rPr>
              <a:t>t)</a:t>
            </a:r>
            <a:endParaRPr lang="en-US" altLang="en-US" sz="4400"/>
          </a:p>
        </p:txBody>
      </p:sp>
      <p:graphicFrame>
        <p:nvGraphicFramePr>
          <p:cNvPr id="905238" name="Object 22"/>
          <p:cNvGraphicFramePr>
            <a:graphicFrameLocks noChangeAspect="1"/>
          </p:cNvGraphicFramePr>
          <p:nvPr/>
        </p:nvGraphicFramePr>
        <p:xfrm>
          <a:off x="2663825" y="1346200"/>
          <a:ext cx="6288088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242" name="Equation" r:id="rId3" imgW="3327120" imgH="711000" progId="Equation.3">
                  <p:embed/>
                </p:oleObj>
              </mc:Choice>
              <mc:Fallback>
                <p:oleObj name="Equation" r:id="rId3" imgW="3327120" imgH="7110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1346200"/>
                        <a:ext cx="6288088" cy="134461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5241" name="Object 25"/>
          <p:cNvGraphicFramePr>
            <a:graphicFrameLocks noChangeAspect="1"/>
          </p:cNvGraphicFramePr>
          <p:nvPr/>
        </p:nvGraphicFramePr>
        <p:xfrm>
          <a:off x="4616450" y="2743200"/>
          <a:ext cx="3917950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243" name="Equation" r:id="rId5" imgW="1600200" imgH="1447560" progId="Equation.3">
                  <p:embed/>
                </p:oleObj>
              </mc:Choice>
              <mc:Fallback>
                <p:oleObj name="Equation" r:id="rId5" imgW="1600200" imgH="14475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450" y="2743200"/>
                        <a:ext cx="3917950" cy="35433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0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8D0A-3662-4B30-8931-2757C0B0689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03238"/>
            <a:ext cx="8424863" cy="519112"/>
          </a:xfrm>
        </p:spPr>
        <p:txBody>
          <a:bodyPr/>
          <a:lstStyle/>
          <a:p>
            <a:r>
              <a:rPr lang="en-US" altLang="en-US" sz="2800"/>
              <a:t>Differential Drive: Forward Kinematics</a:t>
            </a:r>
          </a:p>
        </p:txBody>
      </p:sp>
      <p:sp>
        <p:nvSpPr>
          <p:cNvPr id="984067" name="Line 3"/>
          <p:cNvSpPr>
            <a:spLocks noChangeShapeType="1"/>
          </p:cNvSpPr>
          <p:nvPr/>
        </p:nvSpPr>
        <p:spPr bwMode="auto">
          <a:xfrm>
            <a:off x="1295400" y="1252538"/>
            <a:ext cx="1588" cy="46069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4068" name="Line 4"/>
          <p:cNvSpPr>
            <a:spLocks noChangeShapeType="1"/>
          </p:cNvSpPr>
          <p:nvPr/>
        </p:nvSpPr>
        <p:spPr bwMode="auto">
          <a:xfrm>
            <a:off x="1130300" y="1417638"/>
            <a:ext cx="2251075" cy="39131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4069" name="Freeform 5"/>
          <p:cNvSpPr>
            <a:spLocks/>
          </p:cNvSpPr>
          <p:nvPr/>
        </p:nvSpPr>
        <p:spPr bwMode="auto">
          <a:xfrm>
            <a:off x="1293813" y="2381250"/>
            <a:ext cx="301625" cy="107950"/>
          </a:xfrm>
          <a:custGeom>
            <a:avLst/>
            <a:gdLst>
              <a:gd name="T0" fmla="*/ 0 w 1142"/>
              <a:gd name="T1" fmla="*/ 402 h 402"/>
              <a:gd name="T2" fmla="*/ 32 w 1142"/>
              <a:gd name="T3" fmla="*/ 402 h 402"/>
              <a:gd name="T4" fmla="*/ 63 w 1142"/>
              <a:gd name="T5" fmla="*/ 401 h 402"/>
              <a:gd name="T6" fmla="*/ 95 w 1142"/>
              <a:gd name="T7" fmla="*/ 400 h 402"/>
              <a:gd name="T8" fmla="*/ 127 w 1142"/>
              <a:gd name="T9" fmla="*/ 398 h 402"/>
              <a:gd name="T10" fmla="*/ 157 w 1142"/>
              <a:gd name="T11" fmla="*/ 396 h 402"/>
              <a:gd name="T12" fmla="*/ 189 w 1142"/>
              <a:gd name="T13" fmla="*/ 392 h 402"/>
              <a:gd name="T14" fmla="*/ 220 w 1142"/>
              <a:gd name="T15" fmla="*/ 389 h 402"/>
              <a:gd name="T16" fmla="*/ 252 w 1142"/>
              <a:gd name="T17" fmla="*/ 385 h 402"/>
              <a:gd name="T18" fmla="*/ 283 w 1142"/>
              <a:gd name="T19" fmla="*/ 381 h 402"/>
              <a:gd name="T20" fmla="*/ 314 w 1142"/>
              <a:gd name="T21" fmla="*/ 375 h 402"/>
              <a:gd name="T22" fmla="*/ 346 w 1142"/>
              <a:gd name="T23" fmla="*/ 369 h 402"/>
              <a:gd name="T24" fmla="*/ 377 w 1142"/>
              <a:gd name="T25" fmla="*/ 364 h 402"/>
              <a:gd name="T26" fmla="*/ 408 w 1142"/>
              <a:gd name="T27" fmla="*/ 356 h 402"/>
              <a:gd name="T28" fmla="*/ 439 w 1142"/>
              <a:gd name="T29" fmla="*/ 349 h 402"/>
              <a:gd name="T30" fmla="*/ 469 w 1142"/>
              <a:gd name="T31" fmla="*/ 341 h 402"/>
              <a:gd name="T32" fmla="*/ 500 w 1142"/>
              <a:gd name="T33" fmla="*/ 333 h 402"/>
              <a:gd name="T34" fmla="*/ 530 w 1142"/>
              <a:gd name="T35" fmla="*/ 324 h 402"/>
              <a:gd name="T36" fmla="*/ 561 w 1142"/>
              <a:gd name="T37" fmla="*/ 315 h 402"/>
              <a:gd name="T38" fmla="*/ 590 w 1142"/>
              <a:gd name="T39" fmla="*/ 304 h 402"/>
              <a:gd name="T40" fmla="*/ 620 w 1142"/>
              <a:gd name="T41" fmla="*/ 294 h 402"/>
              <a:gd name="T42" fmla="*/ 650 w 1142"/>
              <a:gd name="T43" fmla="*/ 283 h 402"/>
              <a:gd name="T44" fmla="*/ 680 w 1142"/>
              <a:gd name="T45" fmla="*/ 271 h 402"/>
              <a:gd name="T46" fmla="*/ 709 w 1142"/>
              <a:gd name="T47" fmla="*/ 259 h 402"/>
              <a:gd name="T48" fmla="*/ 738 w 1142"/>
              <a:gd name="T49" fmla="*/ 246 h 402"/>
              <a:gd name="T50" fmla="*/ 766 w 1142"/>
              <a:gd name="T51" fmla="*/ 234 h 402"/>
              <a:gd name="T52" fmla="*/ 795 w 1142"/>
              <a:gd name="T53" fmla="*/ 220 h 402"/>
              <a:gd name="T54" fmla="*/ 824 w 1142"/>
              <a:gd name="T55" fmla="*/ 206 h 402"/>
              <a:gd name="T56" fmla="*/ 852 w 1142"/>
              <a:gd name="T57" fmla="*/ 192 h 402"/>
              <a:gd name="T58" fmla="*/ 879 w 1142"/>
              <a:gd name="T59" fmla="*/ 176 h 402"/>
              <a:gd name="T60" fmla="*/ 907 w 1142"/>
              <a:gd name="T61" fmla="*/ 161 h 402"/>
              <a:gd name="T62" fmla="*/ 935 w 1142"/>
              <a:gd name="T63" fmla="*/ 145 h 402"/>
              <a:gd name="T64" fmla="*/ 961 w 1142"/>
              <a:gd name="T65" fmla="*/ 128 h 402"/>
              <a:gd name="T66" fmla="*/ 988 w 1142"/>
              <a:gd name="T67" fmla="*/ 111 h 402"/>
              <a:gd name="T68" fmla="*/ 1015 w 1142"/>
              <a:gd name="T69" fmla="*/ 94 h 402"/>
              <a:gd name="T70" fmla="*/ 1040 w 1142"/>
              <a:gd name="T71" fmla="*/ 76 h 402"/>
              <a:gd name="T72" fmla="*/ 1067 w 1142"/>
              <a:gd name="T73" fmla="*/ 58 h 402"/>
              <a:gd name="T74" fmla="*/ 1093 w 1142"/>
              <a:gd name="T75" fmla="*/ 38 h 402"/>
              <a:gd name="T76" fmla="*/ 1117 w 1142"/>
              <a:gd name="T77" fmla="*/ 19 h 402"/>
              <a:gd name="T78" fmla="*/ 1142 w 1142"/>
              <a:gd name="T79" fmla="*/ 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42" h="402">
                <a:moveTo>
                  <a:pt x="0" y="402"/>
                </a:moveTo>
                <a:lnTo>
                  <a:pt x="32" y="402"/>
                </a:lnTo>
                <a:lnTo>
                  <a:pt x="63" y="401"/>
                </a:lnTo>
                <a:lnTo>
                  <a:pt x="95" y="400"/>
                </a:lnTo>
                <a:lnTo>
                  <a:pt x="127" y="398"/>
                </a:lnTo>
                <a:lnTo>
                  <a:pt x="157" y="396"/>
                </a:lnTo>
                <a:lnTo>
                  <a:pt x="189" y="392"/>
                </a:lnTo>
                <a:lnTo>
                  <a:pt x="220" y="389"/>
                </a:lnTo>
                <a:lnTo>
                  <a:pt x="252" y="385"/>
                </a:lnTo>
                <a:lnTo>
                  <a:pt x="283" y="381"/>
                </a:lnTo>
                <a:lnTo>
                  <a:pt x="314" y="375"/>
                </a:lnTo>
                <a:lnTo>
                  <a:pt x="346" y="369"/>
                </a:lnTo>
                <a:lnTo>
                  <a:pt x="377" y="364"/>
                </a:lnTo>
                <a:lnTo>
                  <a:pt x="408" y="356"/>
                </a:lnTo>
                <a:lnTo>
                  <a:pt x="439" y="349"/>
                </a:lnTo>
                <a:lnTo>
                  <a:pt x="469" y="341"/>
                </a:lnTo>
                <a:lnTo>
                  <a:pt x="500" y="333"/>
                </a:lnTo>
                <a:lnTo>
                  <a:pt x="530" y="324"/>
                </a:lnTo>
                <a:lnTo>
                  <a:pt x="561" y="315"/>
                </a:lnTo>
                <a:lnTo>
                  <a:pt x="590" y="304"/>
                </a:lnTo>
                <a:lnTo>
                  <a:pt x="620" y="294"/>
                </a:lnTo>
                <a:lnTo>
                  <a:pt x="650" y="283"/>
                </a:lnTo>
                <a:lnTo>
                  <a:pt x="680" y="271"/>
                </a:lnTo>
                <a:lnTo>
                  <a:pt x="709" y="259"/>
                </a:lnTo>
                <a:lnTo>
                  <a:pt x="738" y="246"/>
                </a:lnTo>
                <a:lnTo>
                  <a:pt x="766" y="234"/>
                </a:lnTo>
                <a:lnTo>
                  <a:pt x="795" y="220"/>
                </a:lnTo>
                <a:lnTo>
                  <a:pt x="824" y="206"/>
                </a:lnTo>
                <a:lnTo>
                  <a:pt x="852" y="192"/>
                </a:lnTo>
                <a:lnTo>
                  <a:pt x="879" y="176"/>
                </a:lnTo>
                <a:lnTo>
                  <a:pt x="907" y="161"/>
                </a:lnTo>
                <a:lnTo>
                  <a:pt x="935" y="145"/>
                </a:lnTo>
                <a:lnTo>
                  <a:pt x="961" y="128"/>
                </a:lnTo>
                <a:lnTo>
                  <a:pt x="988" y="111"/>
                </a:lnTo>
                <a:lnTo>
                  <a:pt x="1015" y="94"/>
                </a:lnTo>
                <a:lnTo>
                  <a:pt x="1040" y="76"/>
                </a:lnTo>
                <a:lnTo>
                  <a:pt x="1067" y="58"/>
                </a:lnTo>
                <a:lnTo>
                  <a:pt x="1093" y="38"/>
                </a:lnTo>
                <a:lnTo>
                  <a:pt x="1117" y="19"/>
                </a:lnTo>
                <a:lnTo>
                  <a:pt x="1142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4070" name="Freeform 6"/>
          <p:cNvSpPr>
            <a:spLocks/>
          </p:cNvSpPr>
          <p:nvPr/>
        </p:nvSpPr>
        <p:spPr bwMode="auto">
          <a:xfrm>
            <a:off x="1579563" y="2360613"/>
            <a:ext cx="39687" cy="38100"/>
          </a:xfrm>
          <a:custGeom>
            <a:avLst/>
            <a:gdLst>
              <a:gd name="T0" fmla="*/ 0 w 150"/>
              <a:gd name="T1" fmla="*/ 80 h 143"/>
              <a:gd name="T2" fmla="*/ 150 w 150"/>
              <a:gd name="T3" fmla="*/ 0 h 143"/>
              <a:gd name="T4" fmla="*/ 55 w 150"/>
              <a:gd name="T5" fmla="*/ 143 h 143"/>
              <a:gd name="T6" fmla="*/ 52 w 150"/>
              <a:gd name="T7" fmla="*/ 89 h 143"/>
              <a:gd name="T8" fmla="*/ 0 w 150"/>
              <a:gd name="T9" fmla="*/ 8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" h="143">
                <a:moveTo>
                  <a:pt x="0" y="80"/>
                </a:moveTo>
                <a:lnTo>
                  <a:pt x="150" y="0"/>
                </a:lnTo>
                <a:lnTo>
                  <a:pt x="55" y="143"/>
                </a:lnTo>
                <a:lnTo>
                  <a:pt x="52" y="89"/>
                </a:lnTo>
                <a:lnTo>
                  <a:pt x="0" y="80"/>
                </a:lnTo>
                <a:close/>
              </a:path>
            </a:pathLst>
          </a:custGeom>
          <a:solidFill>
            <a:srgbClr val="000000"/>
          </a:solidFill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4071" name="Freeform 7"/>
          <p:cNvSpPr>
            <a:spLocks/>
          </p:cNvSpPr>
          <p:nvPr/>
        </p:nvSpPr>
        <p:spPr bwMode="auto">
          <a:xfrm>
            <a:off x="857250" y="5037138"/>
            <a:ext cx="876300" cy="163512"/>
          </a:xfrm>
          <a:custGeom>
            <a:avLst/>
            <a:gdLst>
              <a:gd name="T0" fmla="*/ 3309 w 3315"/>
              <a:gd name="T1" fmla="*/ 338 h 622"/>
              <a:gd name="T2" fmla="*/ 3284 w 3315"/>
              <a:gd name="T3" fmla="*/ 370 h 622"/>
              <a:gd name="T4" fmla="*/ 3243 w 3315"/>
              <a:gd name="T5" fmla="*/ 402 h 622"/>
              <a:gd name="T6" fmla="*/ 3183 w 3315"/>
              <a:gd name="T7" fmla="*/ 433 h 622"/>
              <a:gd name="T8" fmla="*/ 3106 w 3315"/>
              <a:gd name="T9" fmla="*/ 462 h 622"/>
              <a:gd name="T10" fmla="*/ 3013 w 3315"/>
              <a:gd name="T11" fmla="*/ 490 h 622"/>
              <a:gd name="T12" fmla="*/ 2907 w 3315"/>
              <a:gd name="T13" fmla="*/ 515 h 622"/>
              <a:gd name="T14" fmla="*/ 2785 w 3315"/>
              <a:gd name="T15" fmla="*/ 539 h 622"/>
              <a:gd name="T16" fmla="*/ 2652 w 3315"/>
              <a:gd name="T17" fmla="*/ 560 h 622"/>
              <a:gd name="T18" fmla="*/ 2507 w 3315"/>
              <a:gd name="T19" fmla="*/ 578 h 622"/>
              <a:gd name="T20" fmla="*/ 2353 w 3315"/>
              <a:gd name="T21" fmla="*/ 593 h 622"/>
              <a:gd name="T22" fmla="*/ 2191 w 3315"/>
              <a:gd name="T23" fmla="*/ 606 h 622"/>
              <a:gd name="T24" fmla="*/ 2024 w 3315"/>
              <a:gd name="T25" fmla="*/ 615 h 622"/>
              <a:gd name="T26" fmla="*/ 1853 w 3315"/>
              <a:gd name="T27" fmla="*/ 620 h 622"/>
              <a:gd name="T28" fmla="*/ 1679 w 3315"/>
              <a:gd name="T29" fmla="*/ 622 h 622"/>
              <a:gd name="T30" fmla="*/ 1506 w 3315"/>
              <a:gd name="T31" fmla="*/ 621 h 622"/>
              <a:gd name="T32" fmla="*/ 1333 w 3315"/>
              <a:gd name="T33" fmla="*/ 617 h 622"/>
              <a:gd name="T34" fmla="*/ 1164 w 3315"/>
              <a:gd name="T35" fmla="*/ 608 h 622"/>
              <a:gd name="T36" fmla="*/ 1001 w 3315"/>
              <a:gd name="T37" fmla="*/ 596 h 622"/>
              <a:gd name="T38" fmla="*/ 846 w 3315"/>
              <a:gd name="T39" fmla="*/ 583 h 622"/>
              <a:gd name="T40" fmla="*/ 698 w 3315"/>
              <a:gd name="T41" fmla="*/ 564 h 622"/>
              <a:gd name="T42" fmla="*/ 562 w 3315"/>
              <a:gd name="T43" fmla="*/ 544 h 622"/>
              <a:gd name="T44" fmla="*/ 437 w 3315"/>
              <a:gd name="T45" fmla="*/ 522 h 622"/>
              <a:gd name="T46" fmla="*/ 326 w 3315"/>
              <a:gd name="T47" fmla="*/ 497 h 622"/>
              <a:gd name="T48" fmla="*/ 230 w 3315"/>
              <a:gd name="T49" fmla="*/ 470 h 622"/>
              <a:gd name="T50" fmla="*/ 149 w 3315"/>
              <a:gd name="T51" fmla="*/ 441 h 622"/>
              <a:gd name="T52" fmla="*/ 85 w 3315"/>
              <a:gd name="T53" fmla="*/ 410 h 622"/>
              <a:gd name="T54" fmla="*/ 39 w 3315"/>
              <a:gd name="T55" fmla="*/ 379 h 622"/>
              <a:gd name="T56" fmla="*/ 11 w 3315"/>
              <a:gd name="T57" fmla="*/ 347 h 622"/>
              <a:gd name="T58" fmla="*/ 0 w 3315"/>
              <a:gd name="T59" fmla="*/ 314 h 622"/>
              <a:gd name="T60" fmla="*/ 8 w 3315"/>
              <a:gd name="T61" fmla="*/ 282 h 622"/>
              <a:gd name="T62" fmla="*/ 33 w 3315"/>
              <a:gd name="T63" fmla="*/ 249 h 622"/>
              <a:gd name="T64" fmla="*/ 77 w 3315"/>
              <a:gd name="T65" fmla="*/ 218 h 622"/>
              <a:gd name="T66" fmla="*/ 138 w 3315"/>
              <a:gd name="T67" fmla="*/ 187 h 622"/>
              <a:gd name="T68" fmla="*/ 215 w 3315"/>
              <a:gd name="T69" fmla="*/ 158 h 622"/>
              <a:gd name="T70" fmla="*/ 309 w 3315"/>
              <a:gd name="T71" fmla="*/ 130 h 622"/>
              <a:gd name="T72" fmla="*/ 418 w 3315"/>
              <a:gd name="T73" fmla="*/ 105 h 622"/>
              <a:gd name="T74" fmla="*/ 541 w 3315"/>
              <a:gd name="T75" fmla="*/ 81 h 622"/>
              <a:gd name="T76" fmla="*/ 675 w 3315"/>
              <a:gd name="T77" fmla="*/ 61 h 622"/>
              <a:gd name="T78" fmla="*/ 820 w 3315"/>
              <a:gd name="T79" fmla="*/ 43 h 622"/>
              <a:gd name="T80" fmla="*/ 975 w 3315"/>
              <a:gd name="T81" fmla="*/ 28 h 622"/>
              <a:gd name="T82" fmla="*/ 1137 w 3315"/>
              <a:gd name="T83" fmla="*/ 16 h 622"/>
              <a:gd name="T84" fmla="*/ 1304 w 3315"/>
              <a:gd name="T85" fmla="*/ 8 h 622"/>
              <a:gd name="T86" fmla="*/ 1477 w 3315"/>
              <a:gd name="T87" fmla="*/ 2 h 622"/>
              <a:gd name="T88" fmla="*/ 1650 w 3315"/>
              <a:gd name="T89" fmla="*/ 0 h 622"/>
              <a:gd name="T90" fmla="*/ 1823 w 3315"/>
              <a:gd name="T91" fmla="*/ 2 h 622"/>
              <a:gd name="T92" fmla="*/ 1996 w 3315"/>
              <a:gd name="T93" fmla="*/ 7 h 622"/>
              <a:gd name="T94" fmla="*/ 2165 w 3315"/>
              <a:gd name="T95" fmla="*/ 15 h 622"/>
              <a:gd name="T96" fmla="*/ 2327 w 3315"/>
              <a:gd name="T97" fmla="*/ 27 h 622"/>
              <a:gd name="T98" fmla="*/ 2482 w 3315"/>
              <a:gd name="T99" fmla="*/ 42 h 622"/>
              <a:gd name="T100" fmla="*/ 2628 w 3315"/>
              <a:gd name="T101" fmla="*/ 59 h 622"/>
              <a:gd name="T102" fmla="*/ 2764 w 3315"/>
              <a:gd name="T103" fmla="*/ 80 h 622"/>
              <a:gd name="T104" fmla="*/ 2888 w 3315"/>
              <a:gd name="T105" fmla="*/ 103 h 622"/>
              <a:gd name="T106" fmla="*/ 2997 w 3315"/>
              <a:gd name="T107" fmla="*/ 128 h 622"/>
              <a:gd name="T108" fmla="*/ 3092 w 3315"/>
              <a:gd name="T109" fmla="*/ 156 h 622"/>
              <a:gd name="T110" fmla="*/ 3171 w 3315"/>
              <a:gd name="T111" fmla="*/ 185 h 622"/>
              <a:gd name="T112" fmla="*/ 3234 w 3315"/>
              <a:gd name="T113" fmla="*/ 215 h 622"/>
              <a:gd name="T114" fmla="*/ 3279 w 3315"/>
              <a:gd name="T115" fmla="*/ 247 h 622"/>
              <a:gd name="T116" fmla="*/ 3307 w 3315"/>
              <a:gd name="T117" fmla="*/ 279 h 622"/>
              <a:gd name="T118" fmla="*/ 3315 w 3315"/>
              <a:gd name="T119" fmla="*/ 312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315" h="622">
                <a:moveTo>
                  <a:pt x="3315" y="312"/>
                </a:moveTo>
                <a:lnTo>
                  <a:pt x="3315" y="317"/>
                </a:lnTo>
                <a:lnTo>
                  <a:pt x="3314" y="322"/>
                </a:lnTo>
                <a:lnTo>
                  <a:pt x="3313" y="328"/>
                </a:lnTo>
                <a:lnTo>
                  <a:pt x="3311" y="333"/>
                </a:lnTo>
                <a:lnTo>
                  <a:pt x="3309" y="338"/>
                </a:lnTo>
                <a:lnTo>
                  <a:pt x="3307" y="344"/>
                </a:lnTo>
                <a:lnTo>
                  <a:pt x="3303" y="349"/>
                </a:lnTo>
                <a:lnTo>
                  <a:pt x="3299" y="354"/>
                </a:lnTo>
                <a:lnTo>
                  <a:pt x="3295" y="360"/>
                </a:lnTo>
                <a:lnTo>
                  <a:pt x="3290" y="365"/>
                </a:lnTo>
                <a:lnTo>
                  <a:pt x="3284" y="370"/>
                </a:lnTo>
                <a:lnTo>
                  <a:pt x="3279" y="376"/>
                </a:lnTo>
                <a:lnTo>
                  <a:pt x="3273" y="381"/>
                </a:lnTo>
                <a:lnTo>
                  <a:pt x="3266" y="386"/>
                </a:lnTo>
                <a:lnTo>
                  <a:pt x="3259" y="392"/>
                </a:lnTo>
                <a:lnTo>
                  <a:pt x="3251" y="397"/>
                </a:lnTo>
                <a:lnTo>
                  <a:pt x="3243" y="402"/>
                </a:lnTo>
                <a:lnTo>
                  <a:pt x="3234" y="408"/>
                </a:lnTo>
                <a:lnTo>
                  <a:pt x="3225" y="413"/>
                </a:lnTo>
                <a:lnTo>
                  <a:pt x="3215" y="418"/>
                </a:lnTo>
                <a:lnTo>
                  <a:pt x="3204" y="423"/>
                </a:lnTo>
                <a:lnTo>
                  <a:pt x="3194" y="428"/>
                </a:lnTo>
                <a:lnTo>
                  <a:pt x="3183" y="433"/>
                </a:lnTo>
                <a:lnTo>
                  <a:pt x="3171" y="439"/>
                </a:lnTo>
                <a:lnTo>
                  <a:pt x="3159" y="443"/>
                </a:lnTo>
                <a:lnTo>
                  <a:pt x="3147" y="448"/>
                </a:lnTo>
                <a:lnTo>
                  <a:pt x="3134" y="452"/>
                </a:lnTo>
                <a:lnTo>
                  <a:pt x="3120" y="458"/>
                </a:lnTo>
                <a:lnTo>
                  <a:pt x="3106" y="462"/>
                </a:lnTo>
                <a:lnTo>
                  <a:pt x="3092" y="467"/>
                </a:lnTo>
                <a:lnTo>
                  <a:pt x="3077" y="472"/>
                </a:lnTo>
                <a:lnTo>
                  <a:pt x="3062" y="477"/>
                </a:lnTo>
                <a:lnTo>
                  <a:pt x="3046" y="481"/>
                </a:lnTo>
                <a:lnTo>
                  <a:pt x="3030" y="486"/>
                </a:lnTo>
                <a:lnTo>
                  <a:pt x="3013" y="490"/>
                </a:lnTo>
                <a:lnTo>
                  <a:pt x="2997" y="494"/>
                </a:lnTo>
                <a:lnTo>
                  <a:pt x="2979" y="499"/>
                </a:lnTo>
                <a:lnTo>
                  <a:pt x="2962" y="504"/>
                </a:lnTo>
                <a:lnTo>
                  <a:pt x="2944" y="508"/>
                </a:lnTo>
                <a:lnTo>
                  <a:pt x="2925" y="512"/>
                </a:lnTo>
                <a:lnTo>
                  <a:pt x="2907" y="515"/>
                </a:lnTo>
                <a:lnTo>
                  <a:pt x="2888" y="520"/>
                </a:lnTo>
                <a:lnTo>
                  <a:pt x="2867" y="524"/>
                </a:lnTo>
                <a:lnTo>
                  <a:pt x="2847" y="528"/>
                </a:lnTo>
                <a:lnTo>
                  <a:pt x="2827" y="531"/>
                </a:lnTo>
                <a:lnTo>
                  <a:pt x="2807" y="536"/>
                </a:lnTo>
                <a:lnTo>
                  <a:pt x="2785" y="539"/>
                </a:lnTo>
                <a:lnTo>
                  <a:pt x="2764" y="543"/>
                </a:lnTo>
                <a:lnTo>
                  <a:pt x="2743" y="546"/>
                </a:lnTo>
                <a:lnTo>
                  <a:pt x="2720" y="550"/>
                </a:lnTo>
                <a:lnTo>
                  <a:pt x="2698" y="554"/>
                </a:lnTo>
                <a:lnTo>
                  <a:pt x="2674" y="557"/>
                </a:lnTo>
                <a:lnTo>
                  <a:pt x="2652" y="560"/>
                </a:lnTo>
                <a:lnTo>
                  <a:pt x="2628" y="563"/>
                </a:lnTo>
                <a:lnTo>
                  <a:pt x="2605" y="567"/>
                </a:lnTo>
                <a:lnTo>
                  <a:pt x="2580" y="570"/>
                </a:lnTo>
                <a:lnTo>
                  <a:pt x="2557" y="573"/>
                </a:lnTo>
                <a:lnTo>
                  <a:pt x="2532" y="575"/>
                </a:lnTo>
                <a:lnTo>
                  <a:pt x="2507" y="578"/>
                </a:lnTo>
                <a:lnTo>
                  <a:pt x="2482" y="582"/>
                </a:lnTo>
                <a:lnTo>
                  <a:pt x="2457" y="584"/>
                </a:lnTo>
                <a:lnTo>
                  <a:pt x="2431" y="586"/>
                </a:lnTo>
                <a:lnTo>
                  <a:pt x="2406" y="589"/>
                </a:lnTo>
                <a:lnTo>
                  <a:pt x="2380" y="591"/>
                </a:lnTo>
                <a:lnTo>
                  <a:pt x="2353" y="593"/>
                </a:lnTo>
                <a:lnTo>
                  <a:pt x="2327" y="595"/>
                </a:lnTo>
                <a:lnTo>
                  <a:pt x="2300" y="598"/>
                </a:lnTo>
                <a:lnTo>
                  <a:pt x="2273" y="600"/>
                </a:lnTo>
                <a:lnTo>
                  <a:pt x="2247" y="602"/>
                </a:lnTo>
                <a:lnTo>
                  <a:pt x="2219" y="604"/>
                </a:lnTo>
                <a:lnTo>
                  <a:pt x="2191" y="606"/>
                </a:lnTo>
                <a:lnTo>
                  <a:pt x="2165" y="607"/>
                </a:lnTo>
                <a:lnTo>
                  <a:pt x="2137" y="609"/>
                </a:lnTo>
                <a:lnTo>
                  <a:pt x="2109" y="610"/>
                </a:lnTo>
                <a:lnTo>
                  <a:pt x="2080" y="612"/>
                </a:lnTo>
                <a:lnTo>
                  <a:pt x="2053" y="614"/>
                </a:lnTo>
                <a:lnTo>
                  <a:pt x="2024" y="615"/>
                </a:lnTo>
                <a:lnTo>
                  <a:pt x="1996" y="616"/>
                </a:lnTo>
                <a:lnTo>
                  <a:pt x="1967" y="617"/>
                </a:lnTo>
                <a:lnTo>
                  <a:pt x="1939" y="618"/>
                </a:lnTo>
                <a:lnTo>
                  <a:pt x="1911" y="619"/>
                </a:lnTo>
                <a:lnTo>
                  <a:pt x="1882" y="620"/>
                </a:lnTo>
                <a:lnTo>
                  <a:pt x="1853" y="620"/>
                </a:lnTo>
                <a:lnTo>
                  <a:pt x="1824" y="621"/>
                </a:lnTo>
                <a:lnTo>
                  <a:pt x="1795" y="621"/>
                </a:lnTo>
                <a:lnTo>
                  <a:pt x="1766" y="622"/>
                </a:lnTo>
                <a:lnTo>
                  <a:pt x="1737" y="622"/>
                </a:lnTo>
                <a:lnTo>
                  <a:pt x="1708" y="622"/>
                </a:lnTo>
                <a:lnTo>
                  <a:pt x="1679" y="622"/>
                </a:lnTo>
                <a:lnTo>
                  <a:pt x="1651" y="622"/>
                </a:lnTo>
                <a:lnTo>
                  <a:pt x="1621" y="622"/>
                </a:lnTo>
                <a:lnTo>
                  <a:pt x="1592" y="622"/>
                </a:lnTo>
                <a:lnTo>
                  <a:pt x="1563" y="622"/>
                </a:lnTo>
                <a:lnTo>
                  <a:pt x="1534" y="621"/>
                </a:lnTo>
                <a:lnTo>
                  <a:pt x="1506" y="621"/>
                </a:lnTo>
                <a:lnTo>
                  <a:pt x="1477" y="620"/>
                </a:lnTo>
                <a:lnTo>
                  <a:pt x="1448" y="620"/>
                </a:lnTo>
                <a:lnTo>
                  <a:pt x="1419" y="619"/>
                </a:lnTo>
                <a:lnTo>
                  <a:pt x="1390" y="618"/>
                </a:lnTo>
                <a:lnTo>
                  <a:pt x="1362" y="618"/>
                </a:lnTo>
                <a:lnTo>
                  <a:pt x="1333" y="617"/>
                </a:lnTo>
                <a:lnTo>
                  <a:pt x="1305" y="616"/>
                </a:lnTo>
                <a:lnTo>
                  <a:pt x="1276" y="614"/>
                </a:lnTo>
                <a:lnTo>
                  <a:pt x="1249" y="612"/>
                </a:lnTo>
                <a:lnTo>
                  <a:pt x="1220" y="611"/>
                </a:lnTo>
                <a:lnTo>
                  <a:pt x="1192" y="609"/>
                </a:lnTo>
                <a:lnTo>
                  <a:pt x="1164" y="608"/>
                </a:lnTo>
                <a:lnTo>
                  <a:pt x="1137" y="606"/>
                </a:lnTo>
                <a:lnTo>
                  <a:pt x="1109" y="605"/>
                </a:lnTo>
                <a:lnTo>
                  <a:pt x="1082" y="603"/>
                </a:lnTo>
                <a:lnTo>
                  <a:pt x="1055" y="601"/>
                </a:lnTo>
                <a:lnTo>
                  <a:pt x="1028" y="599"/>
                </a:lnTo>
                <a:lnTo>
                  <a:pt x="1001" y="596"/>
                </a:lnTo>
                <a:lnTo>
                  <a:pt x="975" y="594"/>
                </a:lnTo>
                <a:lnTo>
                  <a:pt x="948" y="592"/>
                </a:lnTo>
                <a:lnTo>
                  <a:pt x="922" y="590"/>
                </a:lnTo>
                <a:lnTo>
                  <a:pt x="897" y="588"/>
                </a:lnTo>
                <a:lnTo>
                  <a:pt x="871" y="585"/>
                </a:lnTo>
                <a:lnTo>
                  <a:pt x="846" y="583"/>
                </a:lnTo>
                <a:lnTo>
                  <a:pt x="820" y="579"/>
                </a:lnTo>
                <a:lnTo>
                  <a:pt x="796" y="577"/>
                </a:lnTo>
                <a:lnTo>
                  <a:pt x="771" y="574"/>
                </a:lnTo>
                <a:lnTo>
                  <a:pt x="746" y="571"/>
                </a:lnTo>
                <a:lnTo>
                  <a:pt x="722" y="568"/>
                </a:lnTo>
                <a:lnTo>
                  <a:pt x="698" y="564"/>
                </a:lnTo>
                <a:lnTo>
                  <a:pt x="675" y="561"/>
                </a:lnTo>
                <a:lnTo>
                  <a:pt x="652" y="558"/>
                </a:lnTo>
                <a:lnTo>
                  <a:pt x="628" y="555"/>
                </a:lnTo>
                <a:lnTo>
                  <a:pt x="606" y="552"/>
                </a:lnTo>
                <a:lnTo>
                  <a:pt x="583" y="548"/>
                </a:lnTo>
                <a:lnTo>
                  <a:pt x="562" y="544"/>
                </a:lnTo>
                <a:lnTo>
                  <a:pt x="541" y="541"/>
                </a:lnTo>
                <a:lnTo>
                  <a:pt x="519" y="538"/>
                </a:lnTo>
                <a:lnTo>
                  <a:pt x="498" y="534"/>
                </a:lnTo>
                <a:lnTo>
                  <a:pt x="478" y="529"/>
                </a:lnTo>
                <a:lnTo>
                  <a:pt x="457" y="526"/>
                </a:lnTo>
                <a:lnTo>
                  <a:pt x="437" y="522"/>
                </a:lnTo>
                <a:lnTo>
                  <a:pt x="418" y="518"/>
                </a:lnTo>
                <a:lnTo>
                  <a:pt x="399" y="513"/>
                </a:lnTo>
                <a:lnTo>
                  <a:pt x="380" y="510"/>
                </a:lnTo>
                <a:lnTo>
                  <a:pt x="362" y="506"/>
                </a:lnTo>
                <a:lnTo>
                  <a:pt x="344" y="502"/>
                </a:lnTo>
                <a:lnTo>
                  <a:pt x="326" y="497"/>
                </a:lnTo>
                <a:lnTo>
                  <a:pt x="309" y="492"/>
                </a:lnTo>
                <a:lnTo>
                  <a:pt x="292" y="488"/>
                </a:lnTo>
                <a:lnTo>
                  <a:pt x="276" y="483"/>
                </a:lnTo>
                <a:lnTo>
                  <a:pt x="260" y="479"/>
                </a:lnTo>
                <a:lnTo>
                  <a:pt x="245" y="474"/>
                </a:lnTo>
                <a:lnTo>
                  <a:pt x="230" y="470"/>
                </a:lnTo>
                <a:lnTo>
                  <a:pt x="215" y="465"/>
                </a:lnTo>
                <a:lnTo>
                  <a:pt x="202" y="460"/>
                </a:lnTo>
                <a:lnTo>
                  <a:pt x="188" y="456"/>
                </a:lnTo>
                <a:lnTo>
                  <a:pt x="175" y="450"/>
                </a:lnTo>
                <a:lnTo>
                  <a:pt x="162" y="446"/>
                </a:lnTo>
                <a:lnTo>
                  <a:pt x="149" y="441"/>
                </a:lnTo>
                <a:lnTo>
                  <a:pt x="138" y="435"/>
                </a:lnTo>
                <a:lnTo>
                  <a:pt x="126" y="431"/>
                </a:lnTo>
                <a:lnTo>
                  <a:pt x="115" y="426"/>
                </a:lnTo>
                <a:lnTo>
                  <a:pt x="105" y="420"/>
                </a:lnTo>
                <a:lnTo>
                  <a:pt x="95" y="415"/>
                </a:lnTo>
                <a:lnTo>
                  <a:pt x="85" y="410"/>
                </a:lnTo>
                <a:lnTo>
                  <a:pt x="77" y="406"/>
                </a:lnTo>
                <a:lnTo>
                  <a:pt x="68" y="400"/>
                </a:lnTo>
                <a:lnTo>
                  <a:pt x="60" y="395"/>
                </a:lnTo>
                <a:lnTo>
                  <a:pt x="52" y="390"/>
                </a:lnTo>
                <a:lnTo>
                  <a:pt x="46" y="384"/>
                </a:lnTo>
                <a:lnTo>
                  <a:pt x="39" y="379"/>
                </a:lnTo>
                <a:lnTo>
                  <a:pt x="33" y="374"/>
                </a:lnTo>
                <a:lnTo>
                  <a:pt x="28" y="368"/>
                </a:lnTo>
                <a:lnTo>
                  <a:pt x="22" y="363"/>
                </a:lnTo>
                <a:lnTo>
                  <a:pt x="18" y="358"/>
                </a:lnTo>
                <a:lnTo>
                  <a:pt x="14" y="352"/>
                </a:lnTo>
                <a:lnTo>
                  <a:pt x="11" y="347"/>
                </a:lnTo>
                <a:lnTo>
                  <a:pt x="8" y="342"/>
                </a:lnTo>
                <a:lnTo>
                  <a:pt x="4" y="336"/>
                </a:lnTo>
                <a:lnTo>
                  <a:pt x="2" y="331"/>
                </a:lnTo>
                <a:lnTo>
                  <a:pt x="1" y="325"/>
                </a:lnTo>
                <a:lnTo>
                  <a:pt x="0" y="319"/>
                </a:lnTo>
                <a:lnTo>
                  <a:pt x="0" y="314"/>
                </a:lnTo>
                <a:lnTo>
                  <a:pt x="0" y="309"/>
                </a:lnTo>
                <a:lnTo>
                  <a:pt x="0" y="303"/>
                </a:lnTo>
                <a:lnTo>
                  <a:pt x="1" y="298"/>
                </a:lnTo>
                <a:lnTo>
                  <a:pt x="2" y="293"/>
                </a:lnTo>
                <a:lnTo>
                  <a:pt x="4" y="287"/>
                </a:lnTo>
                <a:lnTo>
                  <a:pt x="8" y="282"/>
                </a:lnTo>
                <a:lnTo>
                  <a:pt x="11" y="277"/>
                </a:lnTo>
                <a:lnTo>
                  <a:pt x="14" y="271"/>
                </a:lnTo>
                <a:lnTo>
                  <a:pt x="18" y="265"/>
                </a:lnTo>
                <a:lnTo>
                  <a:pt x="22" y="259"/>
                </a:lnTo>
                <a:lnTo>
                  <a:pt x="28" y="254"/>
                </a:lnTo>
                <a:lnTo>
                  <a:pt x="33" y="249"/>
                </a:lnTo>
                <a:lnTo>
                  <a:pt x="39" y="243"/>
                </a:lnTo>
                <a:lnTo>
                  <a:pt x="46" y="238"/>
                </a:lnTo>
                <a:lnTo>
                  <a:pt x="52" y="233"/>
                </a:lnTo>
                <a:lnTo>
                  <a:pt x="60" y="229"/>
                </a:lnTo>
                <a:lnTo>
                  <a:pt x="68" y="223"/>
                </a:lnTo>
                <a:lnTo>
                  <a:pt x="77" y="218"/>
                </a:lnTo>
                <a:lnTo>
                  <a:pt x="85" y="213"/>
                </a:lnTo>
                <a:lnTo>
                  <a:pt x="95" y="207"/>
                </a:lnTo>
                <a:lnTo>
                  <a:pt x="105" y="202"/>
                </a:lnTo>
                <a:lnTo>
                  <a:pt x="115" y="198"/>
                </a:lnTo>
                <a:lnTo>
                  <a:pt x="126" y="192"/>
                </a:lnTo>
                <a:lnTo>
                  <a:pt x="138" y="187"/>
                </a:lnTo>
                <a:lnTo>
                  <a:pt x="149" y="182"/>
                </a:lnTo>
                <a:lnTo>
                  <a:pt x="162" y="177"/>
                </a:lnTo>
                <a:lnTo>
                  <a:pt x="175" y="172"/>
                </a:lnTo>
                <a:lnTo>
                  <a:pt x="188" y="168"/>
                </a:lnTo>
                <a:lnTo>
                  <a:pt x="202" y="162"/>
                </a:lnTo>
                <a:lnTo>
                  <a:pt x="215" y="158"/>
                </a:lnTo>
                <a:lnTo>
                  <a:pt x="230" y="153"/>
                </a:lnTo>
                <a:lnTo>
                  <a:pt x="245" y="149"/>
                </a:lnTo>
                <a:lnTo>
                  <a:pt x="260" y="144"/>
                </a:lnTo>
                <a:lnTo>
                  <a:pt x="276" y="139"/>
                </a:lnTo>
                <a:lnTo>
                  <a:pt x="292" y="135"/>
                </a:lnTo>
                <a:lnTo>
                  <a:pt x="309" y="130"/>
                </a:lnTo>
                <a:lnTo>
                  <a:pt x="326" y="126"/>
                </a:lnTo>
                <a:lnTo>
                  <a:pt x="343" y="122"/>
                </a:lnTo>
                <a:lnTo>
                  <a:pt x="362" y="118"/>
                </a:lnTo>
                <a:lnTo>
                  <a:pt x="380" y="113"/>
                </a:lnTo>
                <a:lnTo>
                  <a:pt x="399" y="109"/>
                </a:lnTo>
                <a:lnTo>
                  <a:pt x="418" y="105"/>
                </a:lnTo>
                <a:lnTo>
                  <a:pt x="437" y="101"/>
                </a:lnTo>
                <a:lnTo>
                  <a:pt x="457" y="97"/>
                </a:lnTo>
                <a:lnTo>
                  <a:pt x="478" y="93"/>
                </a:lnTo>
                <a:lnTo>
                  <a:pt x="498" y="89"/>
                </a:lnTo>
                <a:lnTo>
                  <a:pt x="519" y="86"/>
                </a:lnTo>
                <a:lnTo>
                  <a:pt x="541" y="81"/>
                </a:lnTo>
                <a:lnTo>
                  <a:pt x="562" y="78"/>
                </a:lnTo>
                <a:lnTo>
                  <a:pt x="583" y="75"/>
                </a:lnTo>
                <a:lnTo>
                  <a:pt x="606" y="71"/>
                </a:lnTo>
                <a:lnTo>
                  <a:pt x="628" y="67"/>
                </a:lnTo>
                <a:lnTo>
                  <a:pt x="652" y="64"/>
                </a:lnTo>
                <a:lnTo>
                  <a:pt x="675" y="61"/>
                </a:lnTo>
                <a:lnTo>
                  <a:pt x="698" y="58"/>
                </a:lnTo>
                <a:lnTo>
                  <a:pt x="722" y="55"/>
                </a:lnTo>
                <a:lnTo>
                  <a:pt x="746" y="51"/>
                </a:lnTo>
                <a:lnTo>
                  <a:pt x="771" y="48"/>
                </a:lnTo>
                <a:lnTo>
                  <a:pt x="796" y="46"/>
                </a:lnTo>
                <a:lnTo>
                  <a:pt x="820" y="43"/>
                </a:lnTo>
                <a:lnTo>
                  <a:pt x="846" y="41"/>
                </a:lnTo>
                <a:lnTo>
                  <a:pt x="870" y="38"/>
                </a:lnTo>
                <a:lnTo>
                  <a:pt x="897" y="36"/>
                </a:lnTo>
                <a:lnTo>
                  <a:pt x="922" y="32"/>
                </a:lnTo>
                <a:lnTo>
                  <a:pt x="948" y="30"/>
                </a:lnTo>
                <a:lnTo>
                  <a:pt x="975" y="28"/>
                </a:lnTo>
                <a:lnTo>
                  <a:pt x="1001" y="26"/>
                </a:lnTo>
                <a:lnTo>
                  <a:pt x="1028" y="24"/>
                </a:lnTo>
                <a:lnTo>
                  <a:pt x="1055" y="22"/>
                </a:lnTo>
                <a:lnTo>
                  <a:pt x="1082" y="20"/>
                </a:lnTo>
                <a:lnTo>
                  <a:pt x="1109" y="18"/>
                </a:lnTo>
                <a:lnTo>
                  <a:pt x="1137" y="16"/>
                </a:lnTo>
                <a:lnTo>
                  <a:pt x="1164" y="14"/>
                </a:lnTo>
                <a:lnTo>
                  <a:pt x="1192" y="13"/>
                </a:lnTo>
                <a:lnTo>
                  <a:pt x="1220" y="11"/>
                </a:lnTo>
                <a:lnTo>
                  <a:pt x="1249" y="10"/>
                </a:lnTo>
                <a:lnTo>
                  <a:pt x="1276" y="9"/>
                </a:lnTo>
                <a:lnTo>
                  <a:pt x="1304" y="8"/>
                </a:lnTo>
                <a:lnTo>
                  <a:pt x="1333" y="7"/>
                </a:lnTo>
                <a:lnTo>
                  <a:pt x="1362" y="6"/>
                </a:lnTo>
                <a:lnTo>
                  <a:pt x="1390" y="5"/>
                </a:lnTo>
                <a:lnTo>
                  <a:pt x="1419" y="4"/>
                </a:lnTo>
                <a:lnTo>
                  <a:pt x="1448" y="2"/>
                </a:lnTo>
                <a:lnTo>
                  <a:pt x="1477" y="2"/>
                </a:lnTo>
                <a:lnTo>
                  <a:pt x="1506" y="1"/>
                </a:lnTo>
                <a:lnTo>
                  <a:pt x="1534" y="1"/>
                </a:lnTo>
                <a:lnTo>
                  <a:pt x="1563" y="1"/>
                </a:lnTo>
                <a:lnTo>
                  <a:pt x="1592" y="0"/>
                </a:lnTo>
                <a:lnTo>
                  <a:pt x="1621" y="0"/>
                </a:lnTo>
                <a:lnTo>
                  <a:pt x="1650" y="0"/>
                </a:lnTo>
                <a:lnTo>
                  <a:pt x="1679" y="0"/>
                </a:lnTo>
                <a:lnTo>
                  <a:pt x="1708" y="0"/>
                </a:lnTo>
                <a:lnTo>
                  <a:pt x="1737" y="0"/>
                </a:lnTo>
                <a:lnTo>
                  <a:pt x="1766" y="1"/>
                </a:lnTo>
                <a:lnTo>
                  <a:pt x="1795" y="1"/>
                </a:lnTo>
                <a:lnTo>
                  <a:pt x="1823" y="2"/>
                </a:lnTo>
                <a:lnTo>
                  <a:pt x="1853" y="2"/>
                </a:lnTo>
                <a:lnTo>
                  <a:pt x="1882" y="4"/>
                </a:lnTo>
                <a:lnTo>
                  <a:pt x="1910" y="5"/>
                </a:lnTo>
                <a:lnTo>
                  <a:pt x="1939" y="5"/>
                </a:lnTo>
                <a:lnTo>
                  <a:pt x="1967" y="6"/>
                </a:lnTo>
                <a:lnTo>
                  <a:pt x="1996" y="7"/>
                </a:lnTo>
                <a:lnTo>
                  <a:pt x="2024" y="8"/>
                </a:lnTo>
                <a:lnTo>
                  <a:pt x="2053" y="10"/>
                </a:lnTo>
                <a:lnTo>
                  <a:pt x="2080" y="11"/>
                </a:lnTo>
                <a:lnTo>
                  <a:pt x="2108" y="12"/>
                </a:lnTo>
                <a:lnTo>
                  <a:pt x="2137" y="14"/>
                </a:lnTo>
                <a:lnTo>
                  <a:pt x="2165" y="15"/>
                </a:lnTo>
                <a:lnTo>
                  <a:pt x="2191" y="17"/>
                </a:lnTo>
                <a:lnTo>
                  <a:pt x="2219" y="18"/>
                </a:lnTo>
                <a:lnTo>
                  <a:pt x="2247" y="21"/>
                </a:lnTo>
                <a:lnTo>
                  <a:pt x="2273" y="23"/>
                </a:lnTo>
                <a:lnTo>
                  <a:pt x="2300" y="25"/>
                </a:lnTo>
                <a:lnTo>
                  <a:pt x="2327" y="27"/>
                </a:lnTo>
                <a:lnTo>
                  <a:pt x="2353" y="29"/>
                </a:lnTo>
                <a:lnTo>
                  <a:pt x="2380" y="31"/>
                </a:lnTo>
                <a:lnTo>
                  <a:pt x="2406" y="34"/>
                </a:lnTo>
                <a:lnTo>
                  <a:pt x="2431" y="37"/>
                </a:lnTo>
                <a:lnTo>
                  <a:pt x="2457" y="39"/>
                </a:lnTo>
                <a:lnTo>
                  <a:pt x="2482" y="42"/>
                </a:lnTo>
                <a:lnTo>
                  <a:pt x="2507" y="44"/>
                </a:lnTo>
                <a:lnTo>
                  <a:pt x="2532" y="47"/>
                </a:lnTo>
                <a:lnTo>
                  <a:pt x="2557" y="50"/>
                </a:lnTo>
                <a:lnTo>
                  <a:pt x="2580" y="54"/>
                </a:lnTo>
                <a:lnTo>
                  <a:pt x="2605" y="56"/>
                </a:lnTo>
                <a:lnTo>
                  <a:pt x="2628" y="59"/>
                </a:lnTo>
                <a:lnTo>
                  <a:pt x="2652" y="62"/>
                </a:lnTo>
                <a:lnTo>
                  <a:pt x="2674" y="65"/>
                </a:lnTo>
                <a:lnTo>
                  <a:pt x="2698" y="70"/>
                </a:lnTo>
                <a:lnTo>
                  <a:pt x="2720" y="73"/>
                </a:lnTo>
                <a:lnTo>
                  <a:pt x="2743" y="76"/>
                </a:lnTo>
                <a:lnTo>
                  <a:pt x="2764" y="80"/>
                </a:lnTo>
                <a:lnTo>
                  <a:pt x="2785" y="83"/>
                </a:lnTo>
                <a:lnTo>
                  <a:pt x="2807" y="88"/>
                </a:lnTo>
                <a:lnTo>
                  <a:pt x="2827" y="91"/>
                </a:lnTo>
                <a:lnTo>
                  <a:pt x="2847" y="95"/>
                </a:lnTo>
                <a:lnTo>
                  <a:pt x="2867" y="98"/>
                </a:lnTo>
                <a:lnTo>
                  <a:pt x="2888" y="103"/>
                </a:lnTo>
                <a:lnTo>
                  <a:pt x="2907" y="107"/>
                </a:lnTo>
                <a:lnTo>
                  <a:pt x="2925" y="111"/>
                </a:lnTo>
                <a:lnTo>
                  <a:pt x="2944" y="115"/>
                </a:lnTo>
                <a:lnTo>
                  <a:pt x="2962" y="120"/>
                </a:lnTo>
                <a:lnTo>
                  <a:pt x="2979" y="124"/>
                </a:lnTo>
                <a:lnTo>
                  <a:pt x="2997" y="128"/>
                </a:lnTo>
                <a:lnTo>
                  <a:pt x="3013" y="133"/>
                </a:lnTo>
                <a:lnTo>
                  <a:pt x="3030" y="137"/>
                </a:lnTo>
                <a:lnTo>
                  <a:pt x="3046" y="141"/>
                </a:lnTo>
                <a:lnTo>
                  <a:pt x="3062" y="146"/>
                </a:lnTo>
                <a:lnTo>
                  <a:pt x="3077" y="151"/>
                </a:lnTo>
                <a:lnTo>
                  <a:pt x="3092" y="156"/>
                </a:lnTo>
                <a:lnTo>
                  <a:pt x="3106" y="160"/>
                </a:lnTo>
                <a:lnTo>
                  <a:pt x="3120" y="165"/>
                </a:lnTo>
                <a:lnTo>
                  <a:pt x="3134" y="170"/>
                </a:lnTo>
                <a:lnTo>
                  <a:pt x="3147" y="175"/>
                </a:lnTo>
                <a:lnTo>
                  <a:pt x="3159" y="179"/>
                </a:lnTo>
                <a:lnTo>
                  <a:pt x="3171" y="185"/>
                </a:lnTo>
                <a:lnTo>
                  <a:pt x="3183" y="189"/>
                </a:lnTo>
                <a:lnTo>
                  <a:pt x="3194" y="194"/>
                </a:lnTo>
                <a:lnTo>
                  <a:pt x="3204" y="200"/>
                </a:lnTo>
                <a:lnTo>
                  <a:pt x="3215" y="205"/>
                </a:lnTo>
                <a:lnTo>
                  <a:pt x="3225" y="209"/>
                </a:lnTo>
                <a:lnTo>
                  <a:pt x="3234" y="215"/>
                </a:lnTo>
                <a:lnTo>
                  <a:pt x="3243" y="220"/>
                </a:lnTo>
                <a:lnTo>
                  <a:pt x="3251" y="225"/>
                </a:lnTo>
                <a:lnTo>
                  <a:pt x="3259" y="231"/>
                </a:lnTo>
                <a:lnTo>
                  <a:pt x="3266" y="236"/>
                </a:lnTo>
                <a:lnTo>
                  <a:pt x="3273" y="241"/>
                </a:lnTo>
                <a:lnTo>
                  <a:pt x="3279" y="247"/>
                </a:lnTo>
                <a:lnTo>
                  <a:pt x="3284" y="252"/>
                </a:lnTo>
                <a:lnTo>
                  <a:pt x="3290" y="257"/>
                </a:lnTo>
                <a:lnTo>
                  <a:pt x="3295" y="263"/>
                </a:lnTo>
                <a:lnTo>
                  <a:pt x="3299" y="268"/>
                </a:lnTo>
                <a:lnTo>
                  <a:pt x="3303" y="273"/>
                </a:lnTo>
                <a:lnTo>
                  <a:pt x="3307" y="279"/>
                </a:lnTo>
                <a:lnTo>
                  <a:pt x="3309" y="284"/>
                </a:lnTo>
                <a:lnTo>
                  <a:pt x="3311" y="289"/>
                </a:lnTo>
                <a:lnTo>
                  <a:pt x="3313" y="295"/>
                </a:lnTo>
                <a:lnTo>
                  <a:pt x="3314" y="300"/>
                </a:lnTo>
                <a:lnTo>
                  <a:pt x="3315" y="306"/>
                </a:lnTo>
                <a:lnTo>
                  <a:pt x="3315" y="312"/>
                </a:lnTo>
                <a:close/>
              </a:path>
            </a:pathLst>
          </a:custGeom>
          <a:solidFill>
            <a:srgbClr val="B2B2B2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4072" name="Freeform 8"/>
          <p:cNvSpPr>
            <a:spLocks/>
          </p:cNvSpPr>
          <p:nvPr/>
        </p:nvSpPr>
        <p:spPr bwMode="auto">
          <a:xfrm>
            <a:off x="857250" y="4241800"/>
            <a:ext cx="876300" cy="163513"/>
          </a:xfrm>
          <a:custGeom>
            <a:avLst/>
            <a:gdLst>
              <a:gd name="T0" fmla="*/ 3309 w 3315"/>
              <a:gd name="T1" fmla="*/ 338 h 622"/>
              <a:gd name="T2" fmla="*/ 3284 w 3315"/>
              <a:gd name="T3" fmla="*/ 370 h 622"/>
              <a:gd name="T4" fmla="*/ 3243 w 3315"/>
              <a:gd name="T5" fmla="*/ 402 h 622"/>
              <a:gd name="T6" fmla="*/ 3183 w 3315"/>
              <a:gd name="T7" fmla="*/ 433 h 622"/>
              <a:gd name="T8" fmla="*/ 3106 w 3315"/>
              <a:gd name="T9" fmla="*/ 462 h 622"/>
              <a:gd name="T10" fmla="*/ 3013 w 3315"/>
              <a:gd name="T11" fmla="*/ 490 h 622"/>
              <a:gd name="T12" fmla="*/ 2907 w 3315"/>
              <a:gd name="T13" fmla="*/ 515 h 622"/>
              <a:gd name="T14" fmla="*/ 2785 w 3315"/>
              <a:gd name="T15" fmla="*/ 539 h 622"/>
              <a:gd name="T16" fmla="*/ 2652 w 3315"/>
              <a:gd name="T17" fmla="*/ 560 h 622"/>
              <a:gd name="T18" fmla="*/ 2507 w 3315"/>
              <a:gd name="T19" fmla="*/ 578 h 622"/>
              <a:gd name="T20" fmla="*/ 2353 w 3315"/>
              <a:gd name="T21" fmla="*/ 593 h 622"/>
              <a:gd name="T22" fmla="*/ 2191 w 3315"/>
              <a:gd name="T23" fmla="*/ 605 h 622"/>
              <a:gd name="T24" fmla="*/ 2024 w 3315"/>
              <a:gd name="T25" fmla="*/ 614 h 622"/>
              <a:gd name="T26" fmla="*/ 1853 w 3315"/>
              <a:gd name="T27" fmla="*/ 620 h 622"/>
              <a:gd name="T28" fmla="*/ 1679 w 3315"/>
              <a:gd name="T29" fmla="*/ 622 h 622"/>
              <a:gd name="T30" fmla="*/ 1506 w 3315"/>
              <a:gd name="T31" fmla="*/ 621 h 622"/>
              <a:gd name="T32" fmla="*/ 1333 w 3315"/>
              <a:gd name="T33" fmla="*/ 615 h 622"/>
              <a:gd name="T34" fmla="*/ 1164 w 3315"/>
              <a:gd name="T35" fmla="*/ 608 h 622"/>
              <a:gd name="T36" fmla="*/ 1001 w 3315"/>
              <a:gd name="T37" fmla="*/ 596 h 622"/>
              <a:gd name="T38" fmla="*/ 846 w 3315"/>
              <a:gd name="T39" fmla="*/ 582 h 622"/>
              <a:gd name="T40" fmla="*/ 698 w 3315"/>
              <a:gd name="T41" fmla="*/ 564 h 622"/>
              <a:gd name="T42" fmla="*/ 562 w 3315"/>
              <a:gd name="T43" fmla="*/ 544 h 622"/>
              <a:gd name="T44" fmla="*/ 437 w 3315"/>
              <a:gd name="T45" fmla="*/ 521 h 622"/>
              <a:gd name="T46" fmla="*/ 326 w 3315"/>
              <a:gd name="T47" fmla="*/ 496 h 622"/>
              <a:gd name="T48" fmla="*/ 230 w 3315"/>
              <a:gd name="T49" fmla="*/ 469 h 622"/>
              <a:gd name="T50" fmla="*/ 149 w 3315"/>
              <a:gd name="T51" fmla="*/ 440 h 622"/>
              <a:gd name="T52" fmla="*/ 85 w 3315"/>
              <a:gd name="T53" fmla="*/ 410 h 622"/>
              <a:gd name="T54" fmla="*/ 39 w 3315"/>
              <a:gd name="T55" fmla="*/ 379 h 622"/>
              <a:gd name="T56" fmla="*/ 11 w 3315"/>
              <a:gd name="T57" fmla="*/ 347 h 622"/>
              <a:gd name="T58" fmla="*/ 0 w 3315"/>
              <a:gd name="T59" fmla="*/ 314 h 622"/>
              <a:gd name="T60" fmla="*/ 8 w 3315"/>
              <a:gd name="T61" fmla="*/ 280 h 622"/>
              <a:gd name="T62" fmla="*/ 33 w 3315"/>
              <a:gd name="T63" fmla="*/ 248 h 622"/>
              <a:gd name="T64" fmla="*/ 77 w 3315"/>
              <a:gd name="T65" fmla="*/ 218 h 622"/>
              <a:gd name="T66" fmla="*/ 138 w 3315"/>
              <a:gd name="T67" fmla="*/ 187 h 622"/>
              <a:gd name="T68" fmla="*/ 215 w 3315"/>
              <a:gd name="T69" fmla="*/ 158 h 622"/>
              <a:gd name="T70" fmla="*/ 309 w 3315"/>
              <a:gd name="T71" fmla="*/ 130 h 622"/>
              <a:gd name="T72" fmla="*/ 418 w 3315"/>
              <a:gd name="T73" fmla="*/ 105 h 622"/>
              <a:gd name="T74" fmla="*/ 541 w 3315"/>
              <a:gd name="T75" fmla="*/ 81 h 622"/>
              <a:gd name="T76" fmla="*/ 675 w 3315"/>
              <a:gd name="T77" fmla="*/ 61 h 622"/>
              <a:gd name="T78" fmla="*/ 820 w 3315"/>
              <a:gd name="T79" fmla="*/ 43 h 622"/>
              <a:gd name="T80" fmla="*/ 975 w 3315"/>
              <a:gd name="T81" fmla="*/ 28 h 622"/>
              <a:gd name="T82" fmla="*/ 1137 w 3315"/>
              <a:gd name="T83" fmla="*/ 16 h 622"/>
              <a:gd name="T84" fmla="*/ 1304 w 3315"/>
              <a:gd name="T85" fmla="*/ 7 h 622"/>
              <a:gd name="T86" fmla="*/ 1477 w 3315"/>
              <a:gd name="T87" fmla="*/ 2 h 622"/>
              <a:gd name="T88" fmla="*/ 1650 w 3315"/>
              <a:gd name="T89" fmla="*/ 0 h 622"/>
              <a:gd name="T90" fmla="*/ 1823 w 3315"/>
              <a:gd name="T91" fmla="*/ 1 h 622"/>
              <a:gd name="T92" fmla="*/ 1996 w 3315"/>
              <a:gd name="T93" fmla="*/ 6 h 622"/>
              <a:gd name="T94" fmla="*/ 2165 w 3315"/>
              <a:gd name="T95" fmla="*/ 15 h 622"/>
              <a:gd name="T96" fmla="*/ 2327 w 3315"/>
              <a:gd name="T97" fmla="*/ 27 h 622"/>
              <a:gd name="T98" fmla="*/ 2482 w 3315"/>
              <a:gd name="T99" fmla="*/ 42 h 622"/>
              <a:gd name="T100" fmla="*/ 2628 w 3315"/>
              <a:gd name="T101" fmla="*/ 59 h 622"/>
              <a:gd name="T102" fmla="*/ 2764 w 3315"/>
              <a:gd name="T103" fmla="*/ 79 h 622"/>
              <a:gd name="T104" fmla="*/ 2888 w 3315"/>
              <a:gd name="T105" fmla="*/ 102 h 622"/>
              <a:gd name="T106" fmla="*/ 2997 w 3315"/>
              <a:gd name="T107" fmla="*/ 128 h 622"/>
              <a:gd name="T108" fmla="*/ 3092 w 3315"/>
              <a:gd name="T109" fmla="*/ 155 h 622"/>
              <a:gd name="T110" fmla="*/ 3171 w 3315"/>
              <a:gd name="T111" fmla="*/ 184 h 622"/>
              <a:gd name="T112" fmla="*/ 3234 w 3315"/>
              <a:gd name="T113" fmla="*/ 214 h 622"/>
              <a:gd name="T114" fmla="*/ 3279 w 3315"/>
              <a:gd name="T115" fmla="*/ 246 h 622"/>
              <a:gd name="T116" fmla="*/ 3307 w 3315"/>
              <a:gd name="T117" fmla="*/ 278 h 622"/>
              <a:gd name="T118" fmla="*/ 3315 w 3315"/>
              <a:gd name="T119" fmla="*/ 310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315" h="622">
                <a:moveTo>
                  <a:pt x="3315" y="310"/>
                </a:moveTo>
                <a:lnTo>
                  <a:pt x="3315" y="317"/>
                </a:lnTo>
                <a:lnTo>
                  <a:pt x="3314" y="322"/>
                </a:lnTo>
                <a:lnTo>
                  <a:pt x="3313" y="327"/>
                </a:lnTo>
                <a:lnTo>
                  <a:pt x="3311" y="333"/>
                </a:lnTo>
                <a:lnTo>
                  <a:pt x="3309" y="338"/>
                </a:lnTo>
                <a:lnTo>
                  <a:pt x="3307" y="343"/>
                </a:lnTo>
                <a:lnTo>
                  <a:pt x="3303" y="349"/>
                </a:lnTo>
                <a:lnTo>
                  <a:pt x="3299" y="354"/>
                </a:lnTo>
                <a:lnTo>
                  <a:pt x="3295" y="359"/>
                </a:lnTo>
                <a:lnTo>
                  <a:pt x="3290" y="365"/>
                </a:lnTo>
                <a:lnTo>
                  <a:pt x="3284" y="370"/>
                </a:lnTo>
                <a:lnTo>
                  <a:pt x="3279" y="375"/>
                </a:lnTo>
                <a:lnTo>
                  <a:pt x="3273" y="381"/>
                </a:lnTo>
                <a:lnTo>
                  <a:pt x="3266" y="386"/>
                </a:lnTo>
                <a:lnTo>
                  <a:pt x="3259" y="391"/>
                </a:lnTo>
                <a:lnTo>
                  <a:pt x="3251" y="397"/>
                </a:lnTo>
                <a:lnTo>
                  <a:pt x="3243" y="402"/>
                </a:lnTo>
                <a:lnTo>
                  <a:pt x="3234" y="407"/>
                </a:lnTo>
                <a:lnTo>
                  <a:pt x="3225" y="413"/>
                </a:lnTo>
                <a:lnTo>
                  <a:pt x="3215" y="417"/>
                </a:lnTo>
                <a:lnTo>
                  <a:pt x="3204" y="422"/>
                </a:lnTo>
                <a:lnTo>
                  <a:pt x="3194" y="428"/>
                </a:lnTo>
                <a:lnTo>
                  <a:pt x="3183" y="433"/>
                </a:lnTo>
                <a:lnTo>
                  <a:pt x="3171" y="437"/>
                </a:lnTo>
                <a:lnTo>
                  <a:pt x="3159" y="443"/>
                </a:lnTo>
                <a:lnTo>
                  <a:pt x="3147" y="448"/>
                </a:lnTo>
                <a:lnTo>
                  <a:pt x="3134" y="452"/>
                </a:lnTo>
                <a:lnTo>
                  <a:pt x="3120" y="458"/>
                </a:lnTo>
                <a:lnTo>
                  <a:pt x="3106" y="462"/>
                </a:lnTo>
                <a:lnTo>
                  <a:pt x="3092" y="467"/>
                </a:lnTo>
                <a:lnTo>
                  <a:pt x="3077" y="471"/>
                </a:lnTo>
                <a:lnTo>
                  <a:pt x="3062" y="476"/>
                </a:lnTo>
                <a:lnTo>
                  <a:pt x="3046" y="481"/>
                </a:lnTo>
                <a:lnTo>
                  <a:pt x="3030" y="485"/>
                </a:lnTo>
                <a:lnTo>
                  <a:pt x="3013" y="490"/>
                </a:lnTo>
                <a:lnTo>
                  <a:pt x="2997" y="494"/>
                </a:lnTo>
                <a:lnTo>
                  <a:pt x="2979" y="498"/>
                </a:lnTo>
                <a:lnTo>
                  <a:pt x="2962" y="502"/>
                </a:lnTo>
                <a:lnTo>
                  <a:pt x="2944" y="507"/>
                </a:lnTo>
                <a:lnTo>
                  <a:pt x="2925" y="511"/>
                </a:lnTo>
                <a:lnTo>
                  <a:pt x="2907" y="515"/>
                </a:lnTo>
                <a:lnTo>
                  <a:pt x="2888" y="519"/>
                </a:lnTo>
                <a:lnTo>
                  <a:pt x="2867" y="524"/>
                </a:lnTo>
                <a:lnTo>
                  <a:pt x="2847" y="527"/>
                </a:lnTo>
                <a:lnTo>
                  <a:pt x="2827" y="531"/>
                </a:lnTo>
                <a:lnTo>
                  <a:pt x="2807" y="535"/>
                </a:lnTo>
                <a:lnTo>
                  <a:pt x="2785" y="539"/>
                </a:lnTo>
                <a:lnTo>
                  <a:pt x="2764" y="543"/>
                </a:lnTo>
                <a:lnTo>
                  <a:pt x="2743" y="546"/>
                </a:lnTo>
                <a:lnTo>
                  <a:pt x="2720" y="549"/>
                </a:lnTo>
                <a:lnTo>
                  <a:pt x="2698" y="553"/>
                </a:lnTo>
                <a:lnTo>
                  <a:pt x="2674" y="557"/>
                </a:lnTo>
                <a:lnTo>
                  <a:pt x="2652" y="560"/>
                </a:lnTo>
                <a:lnTo>
                  <a:pt x="2628" y="563"/>
                </a:lnTo>
                <a:lnTo>
                  <a:pt x="2605" y="566"/>
                </a:lnTo>
                <a:lnTo>
                  <a:pt x="2580" y="569"/>
                </a:lnTo>
                <a:lnTo>
                  <a:pt x="2557" y="572"/>
                </a:lnTo>
                <a:lnTo>
                  <a:pt x="2532" y="575"/>
                </a:lnTo>
                <a:lnTo>
                  <a:pt x="2507" y="578"/>
                </a:lnTo>
                <a:lnTo>
                  <a:pt x="2482" y="580"/>
                </a:lnTo>
                <a:lnTo>
                  <a:pt x="2457" y="583"/>
                </a:lnTo>
                <a:lnTo>
                  <a:pt x="2431" y="585"/>
                </a:lnTo>
                <a:lnTo>
                  <a:pt x="2406" y="589"/>
                </a:lnTo>
                <a:lnTo>
                  <a:pt x="2380" y="591"/>
                </a:lnTo>
                <a:lnTo>
                  <a:pt x="2353" y="593"/>
                </a:lnTo>
                <a:lnTo>
                  <a:pt x="2327" y="595"/>
                </a:lnTo>
                <a:lnTo>
                  <a:pt x="2300" y="597"/>
                </a:lnTo>
                <a:lnTo>
                  <a:pt x="2273" y="599"/>
                </a:lnTo>
                <a:lnTo>
                  <a:pt x="2247" y="601"/>
                </a:lnTo>
                <a:lnTo>
                  <a:pt x="2219" y="604"/>
                </a:lnTo>
                <a:lnTo>
                  <a:pt x="2191" y="605"/>
                </a:lnTo>
                <a:lnTo>
                  <a:pt x="2165" y="607"/>
                </a:lnTo>
                <a:lnTo>
                  <a:pt x="2137" y="609"/>
                </a:lnTo>
                <a:lnTo>
                  <a:pt x="2109" y="610"/>
                </a:lnTo>
                <a:lnTo>
                  <a:pt x="2080" y="611"/>
                </a:lnTo>
                <a:lnTo>
                  <a:pt x="2053" y="613"/>
                </a:lnTo>
                <a:lnTo>
                  <a:pt x="2024" y="614"/>
                </a:lnTo>
                <a:lnTo>
                  <a:pt x="1996" y="615"/>
                </a:lnTo>
                <a:lnTo>
                  <a:pt x="1967" y="616"/>
                </a:lnTo>
                <a:lnTo>
                  <a:pt x="1939" y="617"/>
                </a:lnTo>
                <a:lnTo>
                  <a:pt x="1911" y="619"/>
                </a:lnTo>
                <a:lnTo>
                  <a:pt x="1882" y="619"/>
                </a:lnTo>
                <a:lnTo>
                  <a:pt x="1853" y="620"/>
                </a:lnTo>
                <a:lnTo>
                  <a:pt x="1824" y="621"/>
                </a:lnTo>
                <a:lnTo>
                  <a:pt x="1795" y="621"/>
                </a:lnTo>
                <a:lnTo>
                  <a:pt x="1766" y="621"/>
                </a:lnTo>
                <a:lnTo>
                  <a:pt x="1737" y="622"/>
                </a:lnTo>
                <a:lnTo>
                  <a:pt x="1708" y="622"/>
                </a:lnTo>
                <a:lnTo>
                  <a:pt x="1679" y="622"/>
                </a:lnTo>
                <a:lnTo>
                  <a:pt x="1651" y="622"/>
                </a:lnTo>
                <a:lnTo>
                  <a:pt x="1621" y="622"/>
                </a:lnTo>
                <a:lnTo>
                  <a:pt x="1592" y="622"/>
                </a:lnTo>
                <a:lnTo>
                  <a:pt x="1563" y="622"/>
                </a:lnTo>
                <a:lnTo>
                  <a:pt x="1534" y="621"/>
                </a:lnTo>
                <a:lnTo>
                  <a:pt x="1506" y="621"/>
                </a:lnTo>
                <a:lnTo>
                  <a:pt x="1477" y="620"/>
                </a:lnTo>
                <a:lnTo>
                  <a:pt x="1448" y="620"/>
                </a:lnTo>
                <a:lnTo>
                  <a:pt x="1419" y="619"/>
                </a:lnTo>
                <a:lnTo>
                  <a:pt x="1390" y="617"/>
                </a:lnTo>
                <a:lnTo>
                  <a:pt x="1362" y="616"/>
                </a:lnTo>
                <a:lnTo>
                  <a:pt x="1333" y="615"/>
                </a:lnTo>
                <a:lnTo>
                  <a:pt x="1305" y="614"/>
                </a:lnTo>
                <a:lnTo>
                  <a:pt x="1276" y="613"/>
                </a:lnTo>
                <a:lnTo>
                  <a:pt x="1249" y="612"/>
                </a:lnTo>
                <a:lnTo>
                  <a:pt x="1220" y="611"/>
                </a:lnTo>
                <a:lnTo>
                  <a:pt x="1192" y="609"/>
                </a:lnTo>
                <a:lnTo>
                  <a:pt x="1164" y="608"/>
                </a:lnTo>
                <a:lnTo>
                  <a:pt x="1137" y="606"/>
                </a:lnTo>
                <a:lnTo>
                  <a:pt x="1109" y="605"/>
                </a:lnTo>
                <a:lnTo>
                  <a:pt x="1082" y="603"/>
                </a:lnTo>
                <a:lnTo>
                  <a:pt x="1055" y="600"/>
                </a:lnTo>
                <a:lnTo>
                  <a:pt x="1028" y="598"/>
                </a:lnTo>
                <a:lnTo>
                  <a:pt x="1001" y="596"/>
                </a:lnTo>
                <a:lnTo>
                  <a:pt x="975" y="594"/>
                </a:lnTo>
                <a:lnTo>
                  <a:pt x="948" y="592"/>
                </a:lnTo>
                <a:lnTo>
                  <a:pt x="922" y="590"/>
                </a:lnTo>
                <a:lnTo>
                  <a:pt x="897" y="588"/>
                </a:lnTo>
                <a:lnTo>
                  <a:pt x="871" y="584"/>
                </a:lnTo>
                <a:lnTo>
                  <a:pt x="846" y="582"/>
                </a:lnTo>
                <a:lnTo>
                  <a:pt x="820" y="579"/>
                </a:lnTo>
                <a:lnTo>
                  <a:pt x="796" y="577"/>
                </a:lnTo>
                <a:lnTo>
                  <a:pt x="771" y="574"/>
                </a:lnTo>
                <a:lnTo>
                  <a:pt x="746" y="571"/>
                </a:lnTo>
                <a:lnTo>
                  <a:pt x="722" y="567"/>
                </a:lnTo>
                <a:lnTo>
                  <a:pt x="698" y="564"/>
                </a:lnTo>
                <a:lnTo>
                  <a:pt x="675" y="561"/>
                </a:lnTo>
                <a:lnTo>
                  <a:pt x="652" y="558"/>
                </a:lnTo>
                <a:lnTo>
                  <a:pt x="628" y="555"/>
                </a:lnTo>
                <a:lnTo>
                  <a:pt x="606" y="551"/>
                </a:lnTo>
                <a:lnTo>
                  <a:pt x="583" y="548"/>
                </a:lnTo>
                <a:lnTo>
                  <a:pt x="562" y="544"/>
                </a:lnTo>
                <a:lnTo>
                  <a:pt x="541" y="541"/>
                </a:lnTo>
                <a:lnTo>
                  <a:pt x="519" y="536"/>
                </a:lnTo>
                <a:lnTo>
                  <a:pt x="498" y="533"/>
                </a:lnTo>
                <a:lnTo>
                  <a:pt x="478" y="529"/>
                </a:lnTo>
                <a:lnTo>
                  <a:pt x="457" y="526"/>
                </a:lnTo>
                <a:lnTo>
                  <a:pt x="437" y="521"/>
                </a:lnTo>
                <a:lnTo>
                  <a:pt x="418" y="517"/>
                </a:lnTo>
                <a:lnTo>
                  <a:pt x="399" y="513"/>
                </a:lnTo>
                <a:lnTo>
                  <a:pt x="380" y="509"/>
                </a:lnTo>
                <a:lnTo>
                  <a:pt x="362" y="504"/>
                </a:lnTo>
                <a:lnTo>
                  <a:pt x="344" y="500"/>
                </a:lnTo>
                <a:lnTo>
                  <a:pt x="326" y="496"/>
                </a:lnTo>
                <a:lnTo>
                  <a:pt x="309" y="492"/>
                </a:lnTo>
                <a:lnTo>
                  <a:pt x="292" y="487"/>
                </a:lnTo>
                <a:lnTo>
                  <a:pt x="276" y="483"/>
                </a:lnTo>
                <a:lnTo>
                  <a:pt x="260" y="479"/>
                </a:lnTo>
                <a:lnTo>
                  <a:pt x="245" y="474"/>
                </a:lnTo>
                <a:lnTo>
                  <a:pt x="230" y="469"/>
                </a:lnTo>
                <a:lnTo>
                  <a:pt x="215" y="464"/>
                </a:lnTo>
                <a:lnTo>
                  <a:pt x="202" y="460"/>
                </a:lnTo>
                <a:lnTo>
                  <a:pt x="188" y="454"/>
                </a:lnTo>
                <a:lnTo>
                  <a:pt x="175" y="450"/>
                </a:lnTo>
                <a:lnTo>
                  <a:pt x="162" y="445"/>
                </a:lnTo>
                <a:lnTo>
                  <a:pt x="149" y="440"/>
                </a:lnTo>
                <a:lnTo>
                  <a:pt x="138" y="435"/>
                </a:lnTo>
                <a:lnTo>
                  <a:pt x="126" y="430"/>
                </a:lnTo>
                <a:lnTo>
                  <a:pt x="115" y="426"/>
                </a:lnTo>
                <a:lnTo>
                  <a:pt x="105" y="420"/>
                </a:lnTo>
                <a:lnTo>
                  <a:pt x="95" y="415"/>
                </a:lnTo>
                <a:lnTo>
                  <a:pt x="85" y="410"/>
                </a:lnTo>
                <a:lnTo>
                  <a:pt x="77" y="404"/>
                </a:lnTo>
                <a:lnTo>
                  <a:pt x="68" y="400"/>
                </a:lnTo>
                <a:lnTo>
                  <a:pt x="60" y="395"/>
                </a:lnTo>
                <a:lnTo>
                  <a:pt x="52" y="389"/>
                </a:lnTo>
                <a:lnTo>
                  <a:pt x="46" y="384"/>
                </a:lnTo>
                <a:lnTo>
                  <a:pt x="39" y="379"/>
                </a:lnTo>
                <a:lnTo>
                  <a:pt x="33" y="373"/>
                </a:lnTo>
                <a:lnTo>
                  <a:pt x="28" y="368"/>
                </a:lnTo>
                <a:lnTo>
                  <a:pt x="22" y="363"/>
                </a:lnTo>
                <a:lnTo>
                  <a:pt x="18" y="357"/>
                </a:lnTo>
                <a:lnTo>
                  <a:pt x="14" y="352"/>
                </a:lnTo>
                <a:lnTo>
                  <a:pt x="11" y="347"/>
                </a:lnTo>
                <a:lnTo>
                  <a:pt x="8" y="341"/>
                </a:lnTo>
                <a:lnTo>
                  <a:pt x="4" y="335"/>
                </a:lnTo>
                <a:lnTo>
                  <a:pt x="2" y="330"/>
                </a:lnTo>
                <a:lnTo>
                  <a:pt x="1" y="324"/>
                </a:lnTo>
                <a:lnTo>
                  <a:pt x="0" y="319"/>
                </a:lnTo>
                <a:lnTo>
                  <a:pt x="0" y="314"/>
                </a:lnTo>
                <a:lnTo>
                  <a:pt x="0" y="308"/>
                </a:lnTo>
                <a:lnTo>
                  <a:pt x="0" y="303"/>
                </a:lnTo>
                <a:lnTo>
                  <a:pt x="1" y="298"/>
                </a:lnTo>
                <a:lnTo>
                  <a:pt x="2" y="292"/>
                </a:lnTo>
                <a:lnTo>
                  <a:pt x="4" y="287"/>
                </a:lnTo>
                <a:lnTo>
                  <a:pt x="8" y="280"/>
                </a:lnTo>
                <a:lnTo>
                  <a:pt x="11" y="275"/>
                </a:lnTo>
                <a:lnTo>
                  <a:pt x="14" y="270"/>
                </a:lnTo>
                <a:lnTo>
                  <a:pt x="18" y="264"/>
                </a:lnTo>
                <a:lnTo>
                  <a:pt x="22" y="259"/>
                </a:lnTo>
                <a:lnTo>
                  <a:pt x="28" y="254"/>
                </a:lnTo>
                <a:lnTo>
                  <a:pt x="33" y="248"/>
                </a:lnTo>
                <a:lnTo>
                  <a:pt x="39" y="243"/>
                </a:lnTo>
                <a:lnTo>
                  <a:pt x="46" y="238"/>
                </a:lnTo>
                <a:lnTo>
                  <a:pt x="52" y="232"/>
                </a:lnTo>
                <a:lnTo>
                  <a:pt x="60" y="227"/>
                </a:lnTo>
                <a:lnTo>
                  <a:pt x="68" y="222"/>
                </a:lnTo>
                <a:lnTo>
                  <a:pt x="77" y="218"/>
                </a:lnTo>
                <a:lnTo>
                  <a:pt x="85" y="212"/>
                </a:lnTo>
                <a:lnTo>
                  <a:pt x="95" y="207"/>
                </a:lnTo>
                <a:lnTo>
                  <a:pt x="105" y="202"/>
                </a:lnTo>
                <a:lnTo>
                  <a:pt x="115" y="196"/>
                </a:lnTo>
                <a:lnTo>
                  <a:pt x="126" y="192"/>
                </a:lnTo>
                <a:lnTo>
                  <a:pt x="138" y="187"/>
                </a:lnTo>
                <a:lnTo>
                  <a:pt x="149" y="181"/>
                </a:lnTo>
                <a:lnTo>
                  <a:pt x="162" y="177"/>
                </a:lnTo>
                <a:lnTo>
                  <a:pt x="175" y="172"/>
                </a:lnTo>
                <a:lnTo>
                  <a:pt x="188" y="167"/>
                </a:lnTo>
                <a:lnTo>
                  <a:pt x="202" y="162"/>
                </a:lnTo>
                <a:lnTo>
                  <a:pt x="215" y="158"/>
                </a:lnTo>
                <a:lnTo>
                  <a:pt x="230" y="152"/>
                </a:lnTo>
                <a:lnTo>
                  <a:pt x="245" y="148"/>
                </a:lnTo>
                <a:lnTo>
                  <a:pt x="260" y="143"/>
                </a:lnTo>
                <a:lnTo>
                  <a:pt x="276" y="139"/>
                </a:lnTo>
                <a:lnTo>
                  <a:pt x="292" y="134"/>
                </a:lnTo>
                <a:lnTo>
                  <a:pt x="309" y="130"/>
                </a:lnTo>
                <a:lnTo>
                  <a:pt x="326" y="126"/>
                </a:lnTo>
                <a:lnTo>
                  <a:pt x="343" y="122"/>
                </a:lnTo>
                <a:lnTo>
                  <a:pt x="362" y="117"/>
                </a:lnTo>
                <a:lnTo>
                  <a:pt x="380" y="113"/>
                </a:lnTo>
                <a:lnTo>
                  <a:pt x="399" y="109"/>
                </a:lnTo>
                <a:lnTo>
                  <a:pt x="418" y="105"/>
                </a:lnTo>
                <a:lnTo>
                  <a:pt x="437" y="100"/>
                </a:lnTo>
                <a:lnTo>
                  <a:pt x="457" y="96"/>
                </a:lnTo>
                <a:lnTo>
                  <a:pt x="478" y="93"/>
                </a:lnTo>
                <a:lnTo>
                  <a:pt x="498" y="89"/>
                </a:lnTo>
                <a:lnTo>
                  <a:pt x="519" y="85"/>
                </a:lnTo>
                <a:lnTo>
                  <a:pt x="541" y="81"/>
                </a:lnTo>
                <a:lnTo>
                  <a:pt x="562" y="78"/>
                </a:lnTo>
                <a:lnTo>
                  <a:pt x="583" y="74"/>
                </a:lnTo>
                <a:lnTo>
                  <a:pt x="606" y="70"/>
                </a:lnTo>
                <a:lnTo>
                  <a:pt x="628" y="67"/>
                </a:lnTo>
                <a:lnTo>
                  <a:pt x="652" y="64"/>
                </a:lnTo>
                <a:lnTo>
                  <a:pt x="675" y="61"/>
                </a:lnTo>
                <a:lnTo>
                  <a:pt x="698" y="58"/>
                </a:lnTo>
                <a:lnTo>
                  <a:pt x="722" y="54"/>
                </a:lnTo>
                <a:lnTo>
                  <a:pt x="746" y="51"/>
                </a:lnTo>
                <a:lnTo>
                  <a:pt x="771" y="48"/>
                </a:lnTo>
                <a:lnTo>
                  <a:pt x="796" y="45"/>
                </a:lnTo>
                <a:lnTo>
                  <a:pt x="820" y="43"/>
                </a:lnTo>
                <a:lnTo>
                  <a:pt x="846" y="39"/>
                </a:lnTo>
                <a:lnTo>
                  <a:pt x="870" y="37"/>
                </a:lnTo>
                <a:lnTo>
                  <a:pt x="897" y="34"/>
                </a:lnTo>
                <a:lnTo>
                  <a:pt x="922" y="32"/>
                </a:lnTo>
                <a:lnTo>
                  <a:pt x="948" y="30"/>
                </a:lnTo>
                <a:lnTo>
                  <a:pt x="975" y="28"/>
                </a:lnTo>
                <a:lnTo>
                  <a:pt x="1001" y="26"/>
                </a:lnTo>
                <a:lnTo>
                  <a:pt x="1028" y="23"/>
                </a:lnTo>
                <a:lnTo>
                  <a:pt x="1055" y="21"/>
                </a:lnTo>
                <a:lnTo>
                  <a:pt x="1082" y="19"/>
                </a:lnTo>
                <a:lnTo>
                  <a:pt x="1109" y="17"/>
                </a:lnTo>
                <a:lnTo>
                  <a:pt x="1137" y="16"/>
                </a:lnTo>
                <a:lnTo>
                  <a:pt x="1164" y="14"/>
                </a:lnTo>
                <a:lnTo>
                  <a:pt x="1192" y="13"/>
                </a:lnTo>
                <a:lnTo>
                  <a:pt x="1220" y="11"/>
                </a:lnTo>
                <a:lnTo>
                  <a:pt x="1249" y="10"/>
                </a:lnTo>
                <a:lnTo>
                  <a:pt x="1276" y="9"/>
                </a:lnTo>
                <a:lnTo>
                  <a:pt x="1304" y="7"/>
                </a:lnTo>
                <a:lnTo>
                  <a:pt x="1333" y="6"/>
                </a:lnTo>
                <a:lnTo>
                  <a:pt x="1362" y="5"/>
                </a:lnTo>
                <a:lnTo>
                  <a:pt x="1390" y="4"/>
                </a:lnTo>
                <a:lnTo>
                  <a:pt x="1419" y="3"/>
                </a:lnTo>
                <a:lnTo>
                  <a:pt x="1448" y="2"/>
                </a:lnTo>
                <a:lnTo>
                  <a:pt x="1477" y="2"/>
                </a:lnTo>
                <a:lnTo>
                  <a:pt x="1506" y="1"/>
                </a:lnTo>
                <a:lnTo>
                  <a:pt x="1534" y="1"/>
                </a:lnTo>
                <a:lnTo>
                  <a:pt x="1563" y="0"/>
                </a:lnTo>
                <a:lnTo>
                  <a:pt x="1592" y="0"/>
                </a:lnTo>
                <a:lnTo>
                  <a:pt x="1621" y="0"/>
                </a:lnTo>
                <a:lnTo>
                  <a:pt x="1650" y="0"/>
                </a:lnTo>
                <a:lnTo>
                  <a:pt x="1679" y="0"/>
                </a:lnTo>
                <a:lnTo>
                  <a:pt x="1708" y="0"/>
                </a:lnTo>
                <a:lnTo>
                  <a:pt x="1737" y="0"/>
                </a:lnTo>
                <a:lnTo>
                  <a:pt x="1766" y="1"/>
                </a:lnTo>
                <a:lnTo>
                  <a:pt x="1795" y="1"/>
                </a:lnTo>
                <a:lnTo>
                  <a:pt x="1823" y="1"/>
                </a:lnTo>
                <a:lnTo>
                  <a:pt x="1853" y="2"/>
                </a:lnTo>
                <a:lnTo>
                  <a:pt x="1882" y="3"/>
                </a:lnTo>
                <a:lnTo>
                  <a:pt x="1910" y="3"/>
                </a:lnTo>
                <a:lnTo>
                  <a:pt x="1939" y="4"/>
                </a:lnTo>
                <a:lnTo>
                  <a:pt x="1967" y="5"/>
                </a:lnTo>
                <a:lnTo>
                  <a:pt x="1996" y="6"/>
                </a:lnTo>
                <a:lnTo>
                  <a:pt x="2024" y="7"/>
                </a:lnTo>
                <a:lnTo>
                  <a:pt x="2053" y="9"/>
                </a:lnTo>
                <a:lnTo>
                  <a:pt x="2080" y="11"/>
                </a:lnTo>
                <a:lnTo>
                  <a:pt x="2108" y="12"/>
                </a:lnTo>
                <a:lnTo>
                  <a:pt x="2137" y="13"/>
                </a:lnTo>
                <a:lnTo>
                  <a:pt x="2165" y="15"/>
                </a:lnTo>
                <a:lnTo>
                  <a:pt x="2191" y="17"/>
                </a:lnTo>
                <a:lnTo>
                  <a:pt x="2219" y="18"/>
                </a:lnTo>
                <a:lnTo>
                  <a:pt x="2247" y="20"/>
                </a:lnTo>
                <a:lnTo>
                  <a:pt x="2273" y="22"/>
                </a:lnTo>
                <a:lnTo>
                  <a:pt x="2300" y="25"/>
                </a:lnTo>
                <a:lnTo>
                  <a:pt x="2327" y="27"/>
                </a:lnTo>
                <a:lnTo>
                  <a:pt x="2353" y="29"/>
                </a:lnTo>
                <a:lnTo>
                  <a:pt x="2380" y="31"/>
                </a:lnTo>
                <a:lnTo>
                  <a:pt x="2406" y="33"/>
                </a:lnTo>
                <a:lnTo>
                  <a:pt x="2431" y="36"/>
                </a:lnTo>
                <a:lnTo>
                  <a:pt x="2457" y="38"/>
                </a:lnTo>
                <a:lnTo>
                  <a:pt x="2482" y="42"/>
                </a:lnTo>
                <a:lnTo>
                  <a:pt x="2507" y="44"/>
                </a:lnTo>
                <a:lnTo>
                  <a:pt x="2532" y="47"/>
                </a:lnTo>
                <a:lnTo>
                  <a:pt x="2557" y="50"/>
                </a:lnTo>
                <a:lnTo>
                  <a:pt x="2580" y="52"/>
                </a:lnTo>
                <a:lnTo>
                  <a:pt x="2605" y="55"/>
                </a:lnTo>
                <a:lnTo>
                  <a:pt x="2628" y="59"/>
                </a:lnTo>
                <a:lnTo>
                  <a:pt x="2652" y="62"/>
                </a:lnTo>
                <a:lnTo>
                  <a:pt x="2674" y="65"/>
                </a:lnTo>
                <a:lnTo>
                  <a:pt x="2698" y="68"/>
                </a:lnTo>
                <a:lnTo>
                  <a:pt x="2720" y="73"/>
                </a:lnTo>
                <a:lnTo>
                  <a:pt x="2743" y="76"/>
                </a:lnTo>
                <a:lnTo>
                  <a:pt x="2764" y="79"/>
                </a:lnTo>
                <a:lnTo>
                  <a:pt x="2785" y="83"/>
                </a:lnTo>
                <a:lnTo>
                  <a:pt x="2807" y="86"/>
                </a:lnTo>
                <a:lnTo>
                  <a:pt x="2827" y="91"/>
                </a:lnTo>
                <a:lnTo>
                  <a:pt x="2847" y="95"/>
                </a:lnTo>
                <a:lnTo>
                  <a:pt x="2867" y="98"/>
                </a:lnTo>
                <a:lnTo>
                  <a:pt x="2888" y="102"/>
                </a:lnTo>
                <a:lnTo>
                  <a:pt x="2907" y="107"/>
                </a:lnTo>
                <a:lnTo>
                  <a:pt x="2925" y="111"/>
                </a:lnTo>
                <a:lnTo>
                  <a:pt x="2944" y="115"/>
                </a:lnTo>
                <a:lnTo>
                  <a:pt x="2962" y="119"/>
                </a:lnTo>
                <a:lnTo>
                  <a:pt x="2979" y="124"/>
                </a:lnTo>
                <a:lnTo>
                  <a:pt x="2997" y="128"/>
                </a:lnTo>
                <a:lnTo>
                  <a:pt x="3013" y="132"/>
                </a:lnTo>
                <a:lnTo>
                  <a:pt x="3030" y="137"/>
                </a:lnTo>
                <a:lnTo>
                  <a:pt x="3046" y="141"/>
                </a:lnTo>
                <a:lnTo>
                  <a:pt x="3062" y="146"/>
                </a:lnTo>
                <a:lnTo>
                  <a:pt x="3077" y="150"/>
                </a:lnTo>
                <a:lnTo>
                  <a:pt x="3092" y="155"/>
                </a:lnTo>
                <a:lnTo>
                  <a:pt x="3106" y="160"/>
                </a:lnTo>
                <a:lnTo>
                  <a:pt x="3120" y="164"/>
                </a:lnTo>
                <a:lnTo>
                  <a:pt x="3134" y="170"/>
                </a:lnTo>
                <a:lnTo>
                  <a:pt x="3147" y="174"/>
                </a:lnTo>
                <a:lnTo>
                  <a:pt x="3159" y="179"/>
                </a:lnTo>
                <a:lnTo>
                  <a:pt x="3171" y="184"/>
                </a:lnTo>
                <a:lnTo>
                  <a:pt x="3183" y="189"/>
                </a:lnTo>
                <a:lnTo>
                  <a:pt x="3194" y="194"/>
                </a:lnTo>
                <a:lnTo>
                  <a:pt x="3204" y="199"/>
                </a:lnTo>
                <a:lnTo>
                  <a:pt x="3215" y="205"/>
                </a:lnTo>
                <a:lnTo>
                  <a:pt x="3225" y="209"/>
                </a:lnTo>
                <a:lnTo>
                  <a:pt x="3234" y="214"/>
                </a:lnTo>
                <a:lnTo>
                  <a:pt x="3243" y="220"/>
                </a:lnTo>
                <a:lnTo>
                  <a:pt x="3251" y="225"/>
                </a:lnTo>
                <a:lnTo>
                  <a:pt x="3259" y="230"/>
                </a:lnTo>
                <a:lnTo>
                  <a:pt x="3266" y="236"/>
                </a:lnTo>
                <a:lnTo>
                  <a:pt x="3273" y="241"/>
                </a:lnTo>
                <a:lnTo>
                  <a:pt x="3279" y="246"/>
                </a:lnTo>
                <a:lnTo>
                  <a:pt x="3284" y="252"/>
                </a:lnTo>
                <a:lnTo>
                  <a:pt x="3290" y="257"/>
                </a:lnTo>
                <a:lnTo>
                  <a:pt x="3295" y="262"/>
                </a:lnTo>
                <a:lnTo>
                  <a:pt x="3299" y="268"/>
                </a:lnTo>
                <a:lnTo>
                  <a:pt x="3303" y="273"/>
                </a:lnTo>
                <a:lnTo>
                  <a:pt x="3307" y="278"/>
                </a:lnTo>
                <a:lnTo>
                  <a:pt x="3309" y="284"/>
                </a:lnTo>
                <a:lnTo>
                  <a:pt x="3311" y="289"/>
                </a:lnTo>
                <a:lnTo>
                  <a:pt x="3313" y="294"/>
                </a:lnTo>
                <a:lnTo>
                  <a:pt x="3314" y="300"/>
                </a:lnTo>
                <a:lnTo>
                  <a:pt x="3315" y="305"/>
                </a:lnTo>
                <a:lnTo>
                  <a:pt x="3315" y="310"/>
                </a:lnTo>
                <a:close/>
              </a:path>
            </a:pathLst>
          </a:custGeom>
          <a:solidFill>
            <a:srgbClr val="B2B2B2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4073" name="Freeform 9"/>
          <p:cNvSpPr>
            <a:spLocks/>
          </p:cNvSpPr>
          <p:nvPr/>
        </p:nvSpPr>
        <p:spPr bwMode="auto">
          <a:xfrm>
            <a:off x="2627313" y="4459288"/>
            <a:ext cx="765175" cy="461962"/>
          </a:xfrm>
          <a:custGeom>
            <a:avLst/>
            <a:gdLst>
              <a:gd name="T0" fmla="*/ 2888 w 2888"/>
              <a:gd name="T1" fmla="*/ 69 h 1746"/>
              <a:gd name="T2" fmla="*/ 2882 w 2888"/>
              <a:gd name="T3" fmla="*/ 109 h 1746"/>
              <a:gd name="T4" fmla="*/ 2862 w 2888"/>
              <a:gd name="T5" fmla="*/ 158 h 1746"/>
              <a:gd name="T6" fmla="*/ 2826 w 2888"/>
              <a:gd name="T7" fmla="*/ 215 h 1746"/>
              <a:gd name="T8" fmla="*/ 2774 w 2888"/>
              <a:gd name="T9" fmla="*/ 277 h 1746"/>
              <a:gd name="T10" fmla="*/ 2708 w 2888"/>
              <a:gd name="T11" fmla="*/ 348 h 1746"/>
              <a:gd name="T12" fmla="*/ 2628 w 2888"/>
              <a:gd name="T13" fmla="*/ 424 h 1746"/>
              <a:gd name="T14" fmla="*/ 2534 w 2888"/>
              <a:gd name="T15" fmla="*/ 505 h 1746"/>
              <a:gd name="T16" fmla="*/ 2429 w 2888"/>
              <a:gd name="T17" fmla="*/ 590 h 1746"/>
              <a:gd name="T18" fmla="*/ 2313 w 2888"/>
              <a:gd name="T19" fmla="*/ 677 h 1746"/>
              <a:gd name="T20" fmla="*/ 2187 w 2888"/>
              <a:gd name="T21" fmla="*/ 768 h 1746"/>
              <a:gd name="T22" fmla="*/ 2053 w 2888"/>
              <a:gd name="T23" fmla="*/ 859 h 1746"/>
              <a:gd name="T24" fmla="*/ 1913 w 2888"/>
              <a:gd name="T25" fmla="*/ 950 h 1746"/>
              <a:gd name="T26" fmla="*/ 1767 w 2888"/>
              <a:gd name="T27" fmla="*/ 1041 h 1746"/>
              <a:gd name="T28" fmla="*/ 1618 w 2888"/>
              <a:gd name="T29" fmla="*/ 1131 h 1746"/>
              <a:gd name="T30" fmla="*/ 1466 w 2888"/>
              <a:gd name="T31" fmla="*/ 1216 h 1746"/>
              <a:gd name="T32" fmla="*/ 1315 w 2888"/>
              <a:gd name="T33" fmla="*/ 1298 h 1746"/>
              <a:gd name="T34" fmla="*/ 1165 w 2888"/>
              <a:gd name="T35" fmla="*/ 1376 h 1746"/>
              <a:gd name="T36" fmla="*/ 1018 w 2888"/>
              <a:gd name="T37" fmla="*/ 1448 h 1746"/>
              <a:gd name="T38" fmla="*/ 876 w 2888"/>
              <a:gd name="T39" fmla="*/ 1513 h 1746"/>
              <a:gd name="T40" fmla="*/ 740 w 2888"/>
              <a:gd name="T41" fmla="*/ 1572 h 1746"/>
              <a:gd name="T42" fmla="*/ 611 w 2888"/>
              <a:gd name="T43" fmla="*/ 1623 h 1746"/>
              <a:gd name="T44" fmla="*/ 493 w 2888"/>
              <a:gd name="T45" fmla="*/ 1666 h 1746"/>
              <a:gd name="T46" fmla="*/ 384 w 2888"/>
              <a:gd name="T47" fmla="*/ 1700 h 1746"/>
              <a:gd name="T48" fmla="*/ 287 w 2888"/>
              <a:gd name="T49" fmla="*/ 1725 h 1746"/>
              <a:gd name="T50" fmla="*/ 203 w 2888"/>
              <a:gd name="T51" fmla="*/ 1740 h 1746"/>
              <a:gd name="T52" fmla="*/ 132 w 2888"/>
              <a:gd name="T53" fmla="*/ 1746 h 1746"/>
              <a:gd name="T54" fmla="*/ 77 w 2888"/>
              <a:gd name="T55" fmla="*/ 1742 h 1746"/>
              <a:gd name="T56" fmla="*/ 35 w 2888"/>
              <a:gd name="T57" fmla="*/ 1729 h 1746"/>
              <a:gd name="T58" fmla="*/ 10 w 2888"/>
              <a:gd name="T59" fmla="*/ 1705 h 1746"/>
              <a:gd name="T60" fmla="*/ 0 w 2888"/>
              <a:gd name="T61" fmla="*/ 1673 h 1746"/>
              <a:gd name="T62" fmla="*/ 7 w 2888"/>
              <a:gd name="T63" fmla="*/ 1633 h 1746"/>
              <a:gd name="T64" fmla="*/ 29 w 2888"/>
              <a:gd name="T65" fmla="*/ 1584 h 1746"/>
              <a:gd name="T66" fmla="*/ 66 w 2888"/>
              <a:gd name="T67" fmla="*/ 1527 h 1746"/>
              <a:gd name="T68" fmla="*/ 120 w 2888"/>
              <a:gd name="T69" fmla="*/ 1463 h 1746"/>
              <a:gd name="T70" fmla="*/ 187 w 2888"/>
              <a:gd name="T71" fmla="*/ 1392 h 1746"/>
              <a:gd name="T72" fmla="*/ 268 w 2888"/>
              <a:gd name="T73" fmla="*/ 1316 h 1746"/>
              <a:gd name="T74" fmla="*/ 363 w 2888"/>
              <a:gd name="T75" fmla="*/ 1235 h 1746"/>
              <a:gd name="T76" fmla="*/ 468 w 2888"/>
              <a:gd name="T77" fmla="*/ 1150 h 1746"/>
              <a:gd name="T78" fmla="*/ 586 w 2888"/>
              <a:gd name="T79" fmla="*/ 1061 h 1746"/>
              <a:gd name="T80" fmla="*/ 712 w 2888"/>
              <a:gd name="T81" fmla="*/ 971 h 1746"/>
              <a:gd name="T82" fmla="*/ 847 w 2888"/>
              <a:gd name="T83" fmla="*/ 879 h 1746"/>
              <a:gd name="T84" fmla="*/ 988 w 2888"/>
              <a:gd name="T85" fmla="*/ 788 h 1746"/>
              <a:gd name="T86" fmla="*/ 1134 w 2888"/>
              <a:gd name="T87" fmla="*/ 698 h 1746"/>
              <a:gd name="T88" fmla="*/ 1283 w 2888"/>
              <a:gd name="T89" fmla="*/ 609 h 1746"/>
              <a:gd name="T90" fmla="*/ 1434 w 2888"/>
              <a:gd name="T91" fmla="*/ 523 h 1746"/>
              <a:gd name="T92" fmla="*/ 1586 w 2888"/>
              <a:gd name="T93" fmla="*/ 441 h 1746"/>
              <a:gd name="T94" fmla="*/ 1736 w 2888"/>
              <a:gd name="T95" fmla="*/ 364 h 1746"/>
              <a:gd name="T96" fmla="*/ 1882 w 2888"/>
              <a:gd name="T97" fmla="*/ 292 h 1746"/>
              <a:gd name="T98" fmla="*/ 2024 w 2888"/>
              <a:gd name="T99" fmla="*/ 227 h 1746"/>
              <a:gd name="T100" fmla="*/ 2159 w 2888"/>
              <a:gd name="T101" fmla="*/ 170 h 1746"/>
              <a:gd name="T102" fmla="*/ 2287 w 2888"/>
              <a:gd name="T103" fmla="*/ 120 h 1746"/>
              <a:gd name="T104" fmla="*/ 2405 w 2888"/>
              <a:gd name="T105" fmla="*/ 77 h 1746"/>
              <a:gd name="T106" fmla="*/ 2512 w 2888"/>
              <a:gd name="T107" fmla="*/ 44 h 1746"/>
              <a:gd name="T108" fmla="*/ 2608 w 2888"/>
              <a:gd name="T109" fmla="*/ 20 h 1746"/>
              <a:gd name="T110" fmla="*/ 2692 w 2888"/>
              <a:gd name="T111" fmla="*/ 6 h 1746"/>
              <a:gd name="T112" fmla="*/ 2761 w 2888"/>
              <a:gd name="T113" fmla="*/ 0 h 1746"/>
              <a:gd name="T114" fmla="*/ 2816 w 2888"/>
              <a:gd name="T115" fmla="*/ 4 h 1746"/>
              <a:gd name="T116" fmla="*/ 2856 w 2888"/>
              <a:gd name="T117" fmla="*/ 19 h 1746"/>
              <a:gd name="T118" fmla="*/ 2879 w 2888"/>
              <a:gd name="T119" fmla="*/ 43 h 1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888" h="1746">
                <a:moveTo>
                  <a:pt x="2879" y="43"/>
                </a:moveTo>
                <a:lnTo>
                  <a:pt x="2882" y="47"/>
                </a:lnTo>
                <a:lnTo>
                  <a:pt x="2885" y="52"/>
                </a:lnTo>
                <a:lnTo>
                  <a:pt x="2886" y="58"/>
                </a:lnTo>
                <a:lnTo>
                  <a:pt x="2887" y="63"/>
                </a:lnTo>
                <a:lnTo>
                  <a:pt x="2888" y="69"/>
                </a:lnTo>
                <a:lnTo>
                  <a:pt x="2888" y="75"/>
                </a:lnTo>
                <a:lnTo>
                  <a:pt x="2888" y="81"/>
                </a:lnTo>
                <a:lnTo>
                  <a:pt x="2888" y="88"/>
                </a:lnTo>
                <a:lnTo>
                  <a:pt x="2887" y="95"/>
                </a:lnTo>
                <a:lnTo>
                  <a:pt x="2885" y="101"/>
                </a:lnTo>
                <a:lnTo>
                  <a:pt x="2882" y="109"/>
                </a:lnTo>
                <a:lnTo>
                  <a:pt x="2880" y="116"/>
                </a:lnTo>
                <a:lnTo>
                  <a:pt x="2877" y="125"/>
                </a:lnTo>
                <a:lnTo>
                  <a:pt x="2874" y="132"/>
                </a:lnTo>
                <a:lnTo>
                  <a:pt x="2871" y="141"/>
                </a:lnTo>
                <a:lnTo>
                  <a:pt x="2866" y="149"/>
                </a:lnTo>
                <a:lnTo>
                  <a:pt x="2862" y="158"/>
                </a:lnTo>
                <a:lnTo>
                  <a:pt x="2857" y="167"/>
                </a:lnTo>
                <a:lnTo>
                  <a:pt x="2851" y="175"/>
                </a:lnTo>
                <a:lnTo>
                  <a:pt x="2846" y="185"/>
                </a:lnTo>
                <a:lnTo>
                  <a:pt x="2840" y="194"/>
                </a:lnTo>
                <a:lnTo>
                  <a:pt x="2832" y="204"/>
                </a:lnTo>
                <a:lnTo>
                  <a:pt x="2826" y="215"/>
                </a:lnTo>
                <a:lnTo>
                  <a:pt x="2818" y="224"/>
                </a:lnTo>
                <a:lnTo>
                  <a:pt x="2810" y="235"/>
                </a:lnTo>
                <a:lnTo>
                  <a:pt x="2801" y="245"/>
                </a:lnTo>
                <a:lnTo>
                  <a:pt x="2793" y="256"/>
                </a:lnTo>
                <a:lnTo>
                  <a:pt x="2783" y="267"/>
                </a:lnTo>
                <a:lnTo>
                  <a:pt x="2774" y="277"/>
                </a:lnTo>
                <a:lnTo>
                  <a:pt x="2764" y="289"/>
                </a:lnTo>
                <a:lnTo>
                  <a:pt x="2753" y="300"/>
                </a:lnTo>
                <a:lnTo>
                  <a:pt x="2743" y="312"/>
                </a:lnTo>
                <a:lnTo>
                  <a:pt x="2731" y="323"/>
                </a:lnTo>
                <a:lnTo>
                  <a:pt x="2719" y="336"/>
                </a:lnTo>
                <a:lnTo>
                  <a:pt x="2708" y="348"/>
                </a:lnTo>
                <a:lnTo>
                  <a:pt x="2695" y="360"/>
                </a:lnTo>
                <a:lnTo>
                  <a:pt x="2682" y="372"/>
                </a:lnTo>
                <a:lnTo>
                  <a:pt x="2669" y="385"/>
                </a:lnTo>
                <a:lnTo>
                  <a:pt x="2655" y="398"/>
                </a:lnTo>
                <a:lnTo>
                  <a:pt x="2641" y="411"/>
                </a:lnTo>
                <a:lnTo>
                  <a:pt x="2628" y="424"/>
                </a:lnTo>
                <a:lnTo>
                  <a:pt x="2613" y="436"/>
                </a:lnTo>
                <a:lnTo>
                  <a:pt x="2598" y="450"/>
                </a:lnTo>
                <a:lnTo>
                  <a:pt x="2583" y="463"/>
                </a:lnTo>
                <a:lnTo>
                  <a:pt x="2567" y="477"/>
                </a:lnTo>
                <a:lnTo>
                  <a:pt x="2551" y="491"/>
                </a:lnTo>
                <a:lnTo>
                  <a:pt x="2534" y="505"/>
                </a:lnTo>
                <a:lnTo>
                  <a:pt x="2518" y="518"/>
                </a:lnTo>
                <a:lnTo>
                  <a:pt x="2501" y="532"/>
                </a:lnTo>
                <a:lnTo>
                  <a:pt x="2483" y="546"/>
                </a:lnTo>
                <a:lnTo>
                  <a:pt x="2465" y="561"/>
                </a:lnTo>
                <a:lnTo>
                  <a:pt x="2447" y="575"/>
                </a:lnTo>
                <a:lnTo>
                  <a:pt x="2429" y="590"/>
                </a:lnTo>
                <a:lnTo>
                  <a:pt x="2410" y="604"/>
                </a:lnTo>
                <a:lnTo>
                  <a:pt x="2392" y="619"/>
                </a:lnTo>
                <a:lnTo>
                  <a:pt x="2373" y="634"/>
                </a:lnTo>
                <a:lnTo>
                  <a:pt x="2352" y="648"/>
                </a:lnTo>
                <a:lnTo>
                  <a:pt x="2333" y="662"/>
                </a:lnTo>
                <a:lnTo>
                  <a:pt x="2313" y="677"/>
                </a:lnTo>
                <a:lnTo>
                  <a:pt x="2293" y="692"/>
                </a:lnTo>
                <a:lnTo>
                  <a:pt x="2272" y="707"/>
                </a:lnTo>
                <a:lnTo>
                  <a:pt x="2251" y="722"/>
                </a:lnTo>
                <a:lnTo>
                  <a:pt x="2230" y="737"/>
                </a:lnTo>
                <a:lnTo>
                  <a:pt x="2208" y="753"/>
                </a:lnTo>
                <a:lnTo>
                  <a:pt x="2187" y="768"/>
                </a:lnTo>
                <a:lnTo>
                  <a:pt x="2166" y="783"/>
                </a:lnTo>
                <a:lnTo>
                  <a:pt x="2143" y="798"/>
                </a:lnTo>
                <a:lnTo>
                  <a:pt x="2121" y="814"/>
                </a:lnTo>
                <a:lnTo>
                  <a:pt x="2099" y="829"/>
                </a:lnTo>
                <a:lnTo>
                  <a:pt x="2076" y="844"/>
                </a:lnTo>
                <a:lnTo>
                  <a:pt x="2053" y="859"/>
                </a:lnTo>
                <a:lnTo>
                  <a:pt x="2030" y="875"/>
                </a:lnTo>
                <a:lnTo>
                  <a:pt x="2007" y="890"/>
                </a:lnTo>
                <a:lnTo>
                  <a:pt x="1983" y="905"/>
                </a:lnTo>
                <a:lnTo>
                  <a:pt x="1960" y="921"/>
                </a:lnTo>
                <a:lnTo>
                  <a:pt x="1937" y="935"/>
                </a:lnTo>
                <a:lnTo>
                  <a:pt x="1913" y="950"/>
                </a:lnTo>
                <a:lnTo>
                  <a:pt x="1889" y="966"/>
                </a:lnTo>
                <a:lnTo>
                  <a:pt x="1865" y="981"/>
                </a:lnTo>
                <a:lnTo>
                  <a:pt x="1841" y="996"/>
                </a:lnTo>
                <a:lnTo>
                  <a:pt x="1816" y="1011"/>
                </a:lnTo>
                <a:lnTo>
                  <a:pt x="1792" y="1026"/>
                </a:lnTo>
                <a:lnTo>
                  <a:pt x="1767" y="1041"/>
                </a:lnTo>
                <a:lnTo>
                  <a:pt x="1743" y="1056"/>
                </a:lnTo>
                <a:lnTo>
                  <a:pt x="1718" y="1071"/>
                </a:lnTo>
                <a:lnTo>
                  <a:pt x="1692" y="1086"/>
                </a:lnTo>
                <a:lnTo>
                  <a:pt x="1668" y="1101"/>
                </a:lnTo>
                <a:lnTo>
                  <a:pt x="1643" y="1116"/>
                </a:lnTo>
                <a:lnTo>
                  <a:pt x="1618" y="1131"/>
                </a:lnTo>
                <a:lnTo>
                  <a:pt x="1592" y="1144"/>
                </a:lnTo>
                <a:lnTo>
                  <a:pt x="1568" y="1159"/>
                </a:lnTo>
                <a:lnTo>
                  <a:pt x="1542" y="1173"/>
                </a:lnTo>
                <a:lnTo>
                  <a:pt x="1518" y="1188"/>
                </a:lnTo>
                <a:lnTo>
                  <a:pt x="1492" y="1202"/>
                </a:lnTo>
                <a:lnTo>
                  <a:pt x="1466" y="1216"/>
                </a:lnTo>
                <a:lnTo>
                  <a:pt x="1442" y="1230"/>
                </a:lnTo>
                <a:lnTo>
                  <a:pt x="1416" y="1244"/>
                </a:lnTo>
                <a:lnTo>
                  <a:pt x="1391" y="1258"/>
                </a:lnTo>
                <a:lnTo>
                  <a:pt x="1365" y="1271"/>
                </a:lnTo>
                <a:lnTo>
                  <a:pt x="1341" y="1285"/>
                </a:lnTo>
                <a:lnTo>
                  <a:pt x="1315" y="1298"/>
                </a:lnTo>
                <a:lnTo>
                  <a:pt x="1290" y="1312"/>
                </a:lnTo>
                <a:lnTo>
                  <a:pt x="1265" y="1325"/>
                </a:lnTo>
                <a:lnTo>
                  <a:pt x="1240" y="1338"/>
                </a:lnTo>
                <a:lnTo>
                  <a:pt x="1215" y="1350"/>
                </a:lnTo>
                <a:lnTo>
                  <a:pt x="1190" y="1363"/>
                </a:lnTo>
                <a:lnTo>
                  <a:pt x="1165" y="1376"/>
                </a:lnTo>
                <a:lnTo>
                  <a:pt x="1140" y="1389"/>
                </a:lnTo>
                <a:lnTo>
                  <a:pt x="1116" y="1400"/>
                </a:lnTo>
                <a:lnTo>
                  <a:pt x="1091" y="1412"/>
                </a:lnTo>
                <a:lnTo>
                  <a:pt x="1066" y="1425"/>
                </a:lnTo>
                <a:lnTo>
                  <a:pt x="1042" y="1437"/>
                </a:lnTo>
                <a:lnTo>
                  <a:pt x="1018" y="1448"/>
                </a:lnTo>
                <a:lnTo>
                  <a:pt x="994" y="1459"/>
                </a:lnTo>
                <a:lnTo>
                  <a:pt x="971" y="1471"/>
                </a:lnTo>
                <a:lnTo>
                  <a:pt x="946" y="1482"/>
                </a:lnTo>
                <a:lnTo>
                  <a:pt x="923" y="1492"/>
                </a:lnTo>
                <a:lnTo>
                  <a:pt x="899" y="1503"/>
                </a:lnTo>
                <a:lnTo>
                  <a:pt x="876" y="1513"/>
                </a:lnTo>
                <a:lnTo>
                  <a:pt x="853" y="1524"/>
                </a:lnTo>
                <a:lnTo>
                  <a:pt x="830" y="1534"/>
                </a:lnTo>
                <a:lnTo>
                  <a:pt x="807" y="1543"/>
                </a:lnTo>
                <a:lnTo>
                  <a:pt x="785" y="1554"/>
                </a:lnTo>
                <a:lnTo>
                  <a:pt x="763" y="1563"/>
                </a:lnTo>
                <a:lnTo>
                  <a:pt x="740" y="1572"/>
                </a:lnTo>
                <a:lnTo>
                  <a:pt x="718" y="1582"/>
                </a:lnTo>
                <a:lnTo>
                  <a:pt x="696" y="1590"/>
                </a:lnTo>
                <a:lnTo>
                  <a:pt x="675" y="1599"/>
                </a:lnTo>
                <a:lnTo>
                  <a:pt x="654" y="1607"/>
                </a:lnTo>
                <a:lnTo>
                  <a:pt x="632" y="1615"/>
                </a:lnTo>
                <a:lnTo>
                  <a:pt x="611" y="1623"/>
                </a:lnTo>
                <a:lnTo>
                  <a:pt x="591" y="1631"/>
                </a:lnTo>
                <a:lnTo>
                  <a:pt x="571" y="1638"/>
                </a:lnTo>
                <a:lnTo>
                  <a:pt x="550" y="1646"/>
                </a:lnTo>
                <a:lnTo>
                  <a:pt x="531" y="1652"/>
                </a:lnTo>
                <a:lnTo>
                  <a:pt x="512" y="1660"/>
                </a:lnTo>
                <a:lnTo>
                  <a:pt x="493" y="1666"/>
                </a:lnTo>
                <a:lnTo>
                  <a:pt x="474" y="1672"/>
                </a:lnTo>
                <a:lnTo>
                  <a:pt x="455" y="1678"/>
                </a:lnTo>
                <a:lnTo>
                  <a:pt x="437" y="1684"/>
                </a:lnTo>
                <a:lnTo>
                  <a:pt x="419" y="1689"/>
                </a:lnTo>
                <a:lnTo>
                  <a:pt x="401" y="1695"/>
                </a:lnTo>
                <a:lnTo>
                  <a:pt x="384" y="1700"/>
                </a:lnTo>
                <a:lnTo>
                  <a:pt x="367" y="1704"/>
                </a:lnTo>
                <a:lnTo>
                  <a:pt x="350" y="1709"/>
                </a:lnTo>
                <a:lnTo>
                  <a:pt x="334" y="1713"/>
                </a:lnTo>
                <a:lnTo>
                  <a:pt x="318" y="1717"/>
                </a:lnTo>
                <a:lnTo>
                  <a:pt x="302" y="1721"/>
                </a:lnTo>
                <a:lnTo>
                  <a:pt x="287" y="1725"/>
                </a:lnTo>
                <a:lnTo>
                  <a:pt x="272" y="1728"/>
                </a:lnTo>
                <a:lnTo>
                  <a:pt x="257" y="1731"/>
                </a:lnTo>
                <a:lnTo>
                  <a:pt x="243" y="1733"/>
                </a:lnTo>
                <a:lnTo>
                  <a:pt x="229" y="1735"/>
                </a:lnTo>
                <a:lnTo>
                  <a:pt x="216" y="1737"/>
                </a:lnTo>
                <a:lnTo>
                  <a:pt x="203" y="1740"/>
                </a:lnTo>
                <a:lnTo>
                  <a:pt x="190" y="1742"/>
                </a:lnTo>
                <a:lnTo>
                  <a:pt x="178" y="1743"/>
                </a:lnTo>
                <a:lnTo>
                  <a:pt x="165" y="1744"/>
                </a:lnTo>
                <a:lnTo>
                  <a:pt x="155" y="1745"/>
                </a:lnTo>
                <a:lnTo>
                  <a:pt x="143" y="1745"/>
                </a:lnTo>
                <a:lnTo>
                  <a:pt x="132" y="1746"/>
                </a:lnTo>
                <a:lnTo>
                  <a:pt x="122" y="1746"/>
                </a:lnTo>
                <a:lnTo>
                  <a:pt x="112" y="1746"/>
                </a:lnTo>
                <a:lnTo>
                  <a:pt x="103" y="1745"/>
                </a:lnTo>
                <a:lnTo>
                  <a:pt x="94" y="1744"/>
                </a:lnTo>
                <a:lnTo>
                  <a:pt x="84" y="1743"/>
                </a:lnTo>
                <a:lnTo>
                  <a:pt x="77" y="1742"/>
                </a:lnTo>
                <a:lnTo>
                  <a:pt x="68" y="1741"/>
                </a:lnTo>
                <a:lnTo>
                  <a:pt x="61" y="1739"/>
                </a:lnTo>
                <a:lnTo>
                  <a:pt x="55" y="1736"/>
                </a:lnTo>
                <a:lnTo>
                  <a:pt x="47" y="1734"/>
                </a:lnTo>
                <a:lnTo>
                  <a:pt x="42" y="1731"/>
                </a:lnTo>
                <a:lnTo>
                  <a:pt x="35" y="1729"/>
                </a:lnTo>
                <a:lnTo>
                  <a:pt x="30" y="1726"/>
                </a:lnTo>
                <a:lnTo>
                  <a:pt x="26" y="1723"/>
                </a:lnTo>
                <a:lnTo>
                  <a:pt x="20" y="1718"/>
                </a:lnTo>
                <a:lnTo>
                  <a:pt x="17" y="1714"/>
                </a:lnTo>
                <a:lnTo>
                  <a:pt x="13" y="1711"/>
                </a:lnTo>
                <a:lnTo>
                  <a:pt x="10" y="1705"/>
                </a:lnTo>
                <a:lnTo>
                  <a:pt x="8" y="1701"/>
                </a:lnTo>
                <a:lnTo>
                  <a:pt x="6" y="1696"/>
                </a:lnTo>
                <a:lnTo>
                  <a:pt x="3" y="1691"/>
                </a:lnTo>
                <a:lnTo>
                  <a:pt x="2" y="1685"/>
                </a:lnTo>
                <a:lnTo>
                  <a:pt x="1" y="1680"/>
                </a:lnTo>
                <a:lnTo>
                  <a:pt x="0" y="1673"/>
                </a:lnTo>
                <a:lnTo>
                  <a:pt x="0" y="1668"/>
                </a:lnTo>
                <a:lnTo>
                  <a:pt x="1" y="1662"/>
                </a:lnTo>
                <a:lnTo>
                  <a:pt x="1" y="1654"/>
                </a:lnTo>
                <a:lnTo>
                  <a:pt x="3" y="1648"/>
                </a:lnTo>
                <a:lnTo>
                  <a:pt x="4" y="1640"/>
                </a:lnTo>
                <a:lnTo>
                  <a:pt x="7" y="1633"/>
                </a:lnTo>
                <a:lnTo>
                  <a:pt x="10" y="1625"/>
                </a:lnTo>
                <a:lnTo>
                  <a:pt x="12" y="1618"/>
                </a:lnTo>
                <a:lnTo>
                  <a:pt x="16" y="1609"/>
                </a:lnTo>
                <a:lnTo>
                  <a:pt x="19" y="1601"/>
                </a:lnTo>
                <a:lnTo>
                  <a:pt x="24" y="1592"/>
                </a:lnTo>
                <a:lnTo>
                  <a:pt x="29" y="1584"/>
                </a:lnTo>
                <a:lnTo>
                  <a:pt x="34" y="1575"/>
                </a:lnTo>
                <a:lnTo>
                  <a:pt x="40" y="1566"/>
                </a:lnTo>
                <a:lnTo>
                  <a:pt x="46" y="1556"/>
                </a:lnTo>
                <a:lnTo>
                  <a:pt x="52" y="1547"/>
                </a:lnTo>
                <a:lnTo>
                  <a:pt x="59" y="1537"/>
                </a:lnTo>
                <a:lnTo>
                  <a:pt x="66" y="1527"/>
                </a:lnTo>
                <a:lnTo>
                  <a:pt x="75" y="1517"/>
                </a:lnTo>
                <a:lnTo>
                  <a:pt x="82" y="1506"/>
                </a:lnTo>
                <a:lnTo>
                  <a:pt x="91" y="1496"/>
                </a:lnTo>
                <a:lnTo>
                  <a:pt x="100" y="1485"/>
                </a:lnTo>
                <a:lnTo>
                  <a:pt x="110" y="1474"/>
                </a:lnTo>
                <a:lnTo>
                  <a:pt x="120" y="1463"/>
                </a:lnTo>
                <a:lnTo>
                  <a:pt x="129" y="1452"/>
                </a:lnTo>
                <a:lnTo>
                  <a:pt x="140" y="1440"/>
                </a:lnTo>
                <a:lnTo>
                  <a:pt x="152" y="1428"/>
                </a:lnTo>
                <a:lnTo>
                  <a:pt x="163" y="1416"/>
                </a:lnTo>
                <a:lnTo>
                  <a:pt x="175" y="1405"/>
                </a:lnTo>
                <a:lnTo>
                  <a:pt x="187" y="1392"/>
                </a:lnTo>
                <a:lnTo>
                  <a:pt x="200" y="1380"/>
                </a:lnTo>
                <a:lnTo>
                  <a:pt x="212" y="1367"/>
                </a:lnTo>
                <a:lnTo>
                  <a:pt x="226" y="1355"/>
                </a:lnTo>
                <a:lnTo>
                  <a:pt x="240" y="1342"/>
                </a:lnTo>
                <a:lnTo>
                  <a:pt x="254" y="1329"/>
                </a:lnTo>
                <a:lnTo>
                  <a:pt x="268" y="1316"/>
                </a:lnTo>
                <a:lnTo>
                  <a:pt x="283" y="1302"/>
                </a:lnTo>
                <a:lnTo>
                  <a:pt x="299" y="1290"/>
                </a:lnTo>
                <a:lnTo>
                  <a:pt x="314" y="1276"/>
                </a:lnTo>
                <a:lnTo>
                  <a:pt x="330" y="1262"/>
                </a:lnTo>
                <a:lnTo>
                  <a:pt x="346" y="1249"/>
                </a:lnTo>
                <a:lnTo>
                  <a:pt x="363" y="1235"/>
                </a:lnTo>
                <a:lnTo>
                  <a:pt x="380" y="1220"/>
                </a:lnTo>
                <a:lnTo>
                  <a:pt x="397" y="1206"/>
                </a:lnTo>
                <a:lnTo>
                  <a:pt x="414" y="1192"/>
                </a:lnTo>
                <a:lnTo>
                  <a:pt x="432" y="1179"/>
                </a:lnTo>
                <a:lnTo>
                  <a:pt x="450" y="1164"/>
                </a:lnTo>
                <a:lnTo>
                  <a:pt x="468" y="1150"/>
                </a:lnTo>
                <a:lnTo>
                  <a:pt x="487" y="1135"/>
                </a:lnTo>
                <a:lnTo>
                  <a:pt x="507" y="1120"/>
                </a:lnTo>
                <a:lnTo>
                  <a:pt x="526" y="1106"/>
                </a:lnTo>
                <a:lnTo>
                  <a:pt x="545" y="1091"/>
                </a:lnTo>
                <a:lnTo>
                  <a:pt x="565" y="1076"/>
                </a:lnTo>
                <a:lnTo>
                  <a:pt x="586" y="1061"/>
                </a:lnTo>
                <a:lnTo>
                  <a:pt x="606" y="1046"/>
                </a:lnTo>
                <a:lnTo>
                  <a:pt x="627" y="1031"/>
                </a:lnTo>
                <a:lnTo>
                  <a:pt x="647" y="1017"/>
                </a:lnTo>
                <a:lnTo>
                  <a:pt x="669" y="1002"/>
                </a:lnTo>
                <a:lnTo>
                  <a:pt x="690" y="986"/>
                </a:lnTo>
                <a:lnTo>
                  <a:pt x="712" y="971"/>
                </a:lnTo>
                <a:lnTo>
                  <a:pt x="734" y="956"/>
                </a:lnTo>
                <a:lnTo>
                  <a:pt x="756" y="941"/>
                </a:lnTo>
                <a:lnTo>
                  <a:pt x="779" y="925"/>
                </a:lnTo>
                <a:lnTo>
                  <a:pt x="801" y="910"/>
                </a:lnTo>
                <a:lnTo>
                  <a:pt x="823" y="895"/>
                </a:lnTo>
                <a:lnTo>
                  <a:pt x="847" y="879"/>
                </a:lnTo>
                <a:lnTo>
                  <a:pt x="869" y="864"/>
                </a:lnTo>
                <a:lnTo>
                  <a:pt x="893" y="849"/>
                </a:lnTo>
                <a:lnTo>
                  <a:pt x="916" y="833"/>
                </a:lnTo>
                <a:lnTo>
                  <a:pt x="940" y="818"/>
                </a:lnTo>
                <a:lnTo>
                  <a:pt x="964" y="803"/>
                </a:lnTo>
                <a:lnTo>
                  <a:pt x="988" y="788"/>
                </a:lnTo>
                <a:lnTo>
                  <a:pt x="1012" y="772"/>
                </a:lnTo>
                <a:lnTo>
                  <a:pt x="1036" y="757"/>
                </a:lnTo>
                <a:lnTo>
                  <a:pt x="1060" y="742"/>
                </a:lnTo>
                <a:lnTo>
                  <a:pt x="1085" y="728"/>
                </a:lnTo>
                <a:lnTo>
                  <a:pt x="1109" y="713"/>
                </a:lnTo>
                <a:lnTo>
                  <a:pt x="1134" y="698"/>
                </a:lnTo>
                <a:lnTo>
                  <a:pt x="1158" y="683"/>
                </a:lnTo>
                <a:lnTo>
                  <a:pt x="1183" y="668"/>
                </a:lnTo>
                <a:lnTo>
                  <a:pt x="1208" y="653"/>
                </a:lnTo>
                <a:lnTo>
                  <a:pt x="1233" y="638"/>
                </a:lnTo>
                <a:lnTo>
                  <a:pt x="1258" y="623"/>
                </a:lnTo>
                <a:lnTo>
                  <a:pt x="1283" y="609"/>
                </a:lnTo>
                <a:lnTo>
                  <a:pt x="1309" y="594"/>
                </a:lnTo>
                <a:lnTo>
                  <a:pt x="1333" y="579"/>
                </a:lnTo>
                <a:lnTo>
                  <a:pt x="1359" y="565"/>
                </a:lnTo>
                <a:lnTo>
                  <a:pt x="1384" y="552"/>
                </a:lnTo>
                <a:lnTo>
                  <a:pt x="1409" y="537"/>
                </a:lnTo>
                <a:lnTo>
                  <a:pt x="1434" y="523"/>
                </a:lnTo>
                <a:lnTo>
                  <a:pt x="1460" y="509"/>
                </a:lnTo>
                <a:lnTo>
                  <a:pt x="1484" y="495"/>
                </a:lnTo>
                <a:lnTo>
                  <a:pt x="1510" y="481"/>
                </a:lnTo>
                <a:lnTo>
                  <a:pt x="1536" y="468"/>
                </a:lnTo>
                <a:lnTo>
                  <a:pt x="1560" y="454"/>
                </a:lnTo>
                <a:lnTo>
                  <a:pt x="1586" y="441"/>
                </a:lnTo>
                <a:lnTo>
                  <a:pt x="1611" y="428"/>
                </a:lnTo>
                <a:lnTo>
                  <a:pt x="1636" y="415"/>
                </a:lnTo>
                <a:lnTo>
                  <a:pt x="1661" y="402"/>
                </a:lnTo>
                <a:lnTo>
                  <a:pt x="1686" y="389"/>
                </a:lnTo>
                <a:lnTo>
                  <a:pt x="1711" y="377"/>
                </a:lnTo>
                <a:lnTo>
                  <a:pt x="1736" y="364"/>
                </a:lnTo>
                <a:lnTo>
                  <a:pt x="1761" y="352"/>
                </a:lnTo>
                <a:lnTo>
                  <a:pt x="1785" y="339"/>
                </a:lnTo>
                <a:lnTo>
                  <a:pt x="1810" y="328"/>
                </a:lnTo>
                <a:lnTo>
                  <a:pt x="1834" y="316"/>
                </a:lnTo>
                <a:lnTo>
                  <a:pt x="1858" y="304"/>
                </a:lnTo>
                <a:lnTo>
                  <a:pt x="1882" y="292"/>
                </a:lnTo>
                <a:lnTo>
                  <a:pt x="1907" y="281"/>
                </a:lnTo>
                <a:lnTo>
                  <a:pt x="1930" y="270"/>
                </a:lnTo>
                <a:lnTo>
                  <a:pt x="1954" y="259"/>
                </a:lnTo>
                <a:lnTo>
                  <a:pt x="1977" y="249"/>
                </a:lnTo>
                <a:lnTo>
                  <a:pt x="2001" y="238"/>
                </a:lnTo>
                <a:lnTo>
                  <a:pt x="2024" y="227"/>
                </a:lnTo>
                <a:lnTo>
                  <a:pt x="2047" y="218"/>
                </a:lnTo>
                <a:lnTo>
                  <a:pt x="2070" y="207"/>
                </a:lnTo>
                <a:lnTo>
                  <a:pt x="2092" y="197"/>
                </a:lnTo>
                <a:lnTo>
                  <a:pt x="2115" y="188"/>
                </a:lnTo>
                <a:lnTo>
                  <a:pt x="2137" y="178"/>
                </a:lnTo>
                <a:lnTo>
                  <a:pt x="2159" y="170"/>
                </a:lnTo>
                <a:lnTo>
                  <a:pt x="2181" y="160"/>
                </a:lnTo>
                <a:lnTo>
                  <a:pt x="2203" y="152"/>
                </a:lnTo>
                <a:lnTo>
                  <a:pt x="2224" y="143"/>
                </a:lnTo>
                <a:lnTo>
                  <a:pt x="2246" y="135"/>
                </a:lnTo>
                <a:lnTo>
                  <a:pt x="2266" y="127"/>
                </a:lnTo>
                <a:lnTo>
                  <a:pt x="2287" y="120"/>
                </a:lnTo>
                <a:lnTo>
                  <a:pt x="2308" y="112"/>
                </a:lnTo>
                <a:lnTo>
                  <a:pt x="2328" y="105"/>
                </a:lnTo>
                <a:lnTo>
                  <a:pt x="2347" y="97"/>
                </a:lnTo>
                <a:lnTo>
                  <a:pt x="2367" y="91"/>
                </a:lnTo>
                <a:lnTo>
                  <a:pt x="2387" y="83"/>
                </a:lnTo>
                <a:lnTo>
                  <a:pt x="2405" y="77"/>
                </a:lnTo>
                <a:lnTo>
                  <a:pt x="2424" y="72"/>
                </a:lnTo>
                <a:lnTo>
                  <a:pt x="2442" y="65"/>
                </a:lnTo>
                <a:lnTo>
                  <a:pt x="2460" y="60"/>
                </a:lnTo>
                <a:lnTo>
                  <a:pt x="2478" y="55"/>
                </a:lnTo>
                <a:lnTo>
                  <a:pt x="2495" y="49"/>
                </a:lnTo>
                <a:lnTo>
                  <a:pt x="2512" y="44"/>
                </a:lnTo>
                <a:lnTo>
                  <a:pt x="2529" y="40"/>
                </a:lnTo>
                <a:lnTo>
                  <a:pt x="2546" y="35"/>
                </a:lnTo>
                <a:lnTo>
                  <a:pt x="2562" y="31"/>
                </a:lnTo>
                <a:lnTo>
                  <a:pt x="2578" y="27"/>
                </a:lnTo>
                <a:lnTo>
                  <a:pt x="2593" y="24"/>
                </a:lnTo>
                <a:lnTo>
                  <a:pt x="2608" y="20"/>
                </a:lnTo>
                <a:lnTo>
                  <a:pt x="2623" y="17"/>
                </a:lnTo>
                <a:lnTo>
                  <a:pt x="2638" y="14"/>
                </a:lnTo>
                <a:lnTo>
                  <a:pt x="2652" y="12"/>
                </a:lnTo>
                <a:lnTo>
                  <a:pt x="2666" y="10"/>
                </a:lnTo>
                <a:lnTo>
                  <a:pt x="2679" y="8"/>
                </a:lnTo>
                <a:lnTo>
                  <a:pt x="2692" y="6"/>
                </a:lnTo>
                <a:lnTo>
                  <a:pt x="2704" y="4"/>
                </a:lnTo>
                <a:lnTo>
                  <a:pt x="2716" y="2"/>
                </a:lnTo>
                <a:lnTo>
                  <a:pt x="2728" y="1"/>
                </a:lnTo>
                <a:lnTo>
                  <a:pt x="2739" y="1"/>
                </a:lnTo>
                <a:lnTo>
                  <a:pt x="2750" y="0"/>
                </a:lnTo>
                <a:lnTo>
                  <a:pt x="2761" y="0"/>
                </a:lnTo>
                <a:lnTo>
                  <a:pt x="2771" y="0"/>
                </a:lnTo>
                <a:lnTo>
                  <a:pt x="2781" y="1"/>
                </a:lnTo>
                <a:lnTo>
                  <a:pt x="2791" y="1"/>
                </a:lnTo>
                <a:lnTo>
                  <a:pt x="2799" y="2"/>
                </a:lnTo>
                <a:lnTo>
                  <a:pt x="2808" y="3"/>
                </a:lnTo>
                <a:lnTo>
                  <a:pt x="2816" y="4"/>
                </a:lnTo>
                <a:lnTo>
                  <a:pt x="2824" y="7"/>
                </a:lnTo>
                <a:lnTo>
                  <a:pt x="2831" y="9"/>
                </a:lnTo>
                <a:lnTo>
                  <a:pt x="2838" y="11"/>
                </a:lnTo>
                <a:lnTo>
                  <a:pt x="2844" y="13"/>
                </a:lnTo>
                <a:lnTo>
                  <a:pt x="2850" y="16"/>
                </a:lnTo>
                <a:lnTo>
                  <a:pt x="2856" y="19"/>
                </a:lnTo>
                <a:lnTo>
                  <a:pt x="2861" y="23"/>
                </a:lnTo>
                <a:lnTo>
                  <a:pt x="2865" y="26"/>
                </a:lnTo>
                <a:lnTo>
                  <a:pt x="2870" y="30"/>
                </a:lnTo>
                <a:lnTo>
                  <a:pt x="2874" y="33"/>
                </a:lnTo>
                <a:lnTo>
                  <a:pt x="2877" y="38"/>
                </a:lnTo>
                <a:lnTo>
                  <a:pt x="2879" y="43"/>
                </a:lnTo>
                <a:close/>
              </a:path>
            </a:pathLst>
          </a:custGeom>
          <a:solidFill>
            <a:srgbClr val="B2B2B2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4074" name="Freeform 10"/>
          <p:cNvSpPr>
            <a:spLocks/>
          </p:cNvSpPr>
          <p:nvPr/>
        </p:nvSpPr>
        <p:spPr bwMode="auto">
          <a:xfrm>
            <a:off x="2230438" y="3770313"/>
            <a:ext cx="765175" cy="461962"/>
          </a:xfrm>
          <a:custGeom>
            <a:avLst/>
            <a:gdLst>
              <a:gd name="T0" fmla="*/ 2887 w 2887"/>
              <a:gd name="T1" fmla="*/ 68 h 1745"/>
              <a:gd name="T2" fmla="*/ 2882 w 2887"/>
              <a:gd name="T3" fmla="*/ 109 h 1745"/>
              <a:gd name="T4" fmla="*/ 2862 w 2887"/>
              <a:gd name="T5" fmla="*/ 157 h 1745"/>
              <a:gd name="T6" fmla="*/ 2826 w 2887"/>
              <a:gd name="T7" fmla="*/ 213 h 1745"/>
              <a:gd name="T8" fmla="*/ 2773 w 2887"/>
              <a:gd name="T9" fmla="*/ 277 h 1745"/>
              <a:gd name="T10" fmla="*/ 2707 w 2887"/>
              <a:gd name="T11" fmla="*/ 347 h 1745"/>
              <a:gd name="T12" fmla="*/ 2627 w 2887"/>
              <a:gd name="T13" fmla="*/ 424 h 1745"/>
              <a:gd name="T14" fmla="*/ 2533 w 2887"/>
              <a:gd name="T15" fmla="*/ 503 h 1745"/>
              <a:gd name="T16" fmla="*/ 2429 w 2887"/>
              <a:gd name="T17" fmla="*/ 589 h 1745"/>
              <a:gd name="T18" fmla="*/ 2313 w 2887"/>
              <a:gd name="T19" fmla="*/ 677 h 1745"/>
              <a:gd name="T20" fmla="*/ 2187 w 2887"/>
              <a:gd name="T21" fmla="*/ 767 h 1745"/>
              <a:gd name="T22" fmla="*/ 2053 w 2887"/>
              <a:gd name="T23" fmla="*/ 859 h 1745"/>
              <a:gd name="T24" fmla="*/ 1913 w 2887"/>
              <a:gd name="T25" fmla="*/ 950 h 1745"/>
              <a:gd name="T26" fmla="*/ 1767 w 2887"/>
              <a:gd name="T27" fmla="*/ 1041 h 1745"/>
              <a:gd name="T28" fmla="*/ 1617 w 2887"/>
              <a:gd name="T29" fmla="*/ 1130 h 1745"/>
              <a:gd name="T30" fmla="*/ 1466 w 2887"/>
              <a:gd name="T31" fmla="*/ 1216 h 1745"/>
              <a:gd name="T32" fmla="*/ 1315 w 2887"/>
              <a:gd name="T33" fmla="*/ 1298 h 1745"/>
              <a:gd name="T34" fmla="*/ 1164 w 2887"/>
              <a:gd name="T35" fmla="*/ 1376 h 1745"/>
              <a:gd name="T36" fmla="*/ 1018 w 2887"/>
              <a:gd name="T37" fmla="*/ 1447 h 1745"/>
              <a:gd name="T38" fmla="*/ 875 w 2887"/>
              <a:gd name="T39" fmla="*/ 1513 h 1745"/>
              <a:gd name="T40" fmla="*/ 740 w 2887"/>
              <a:gd name="T41" fmla="*/ 1572 h 1745"/>
              <a:gd name="T42" fmla="*/ 611 w 2887"/>
              <a:gd name="T43" fmla="*/ 1622 h 1745"/>
              <a:gd name="T44" fmla="*/ 493 w 2887"/>
              <a:gd name="T45" fmla="*/ 1665 h 1745"/>
              <a:gd name="T46" fmla="*/ 384 w 2887"/>
              <a:gd name="T47" fmla="*/ 1699 h 1745"/>
              <a:gd name="T48" fmla="*/ 287 w 2887"/>
              <a:gd name="T49" fmla="*/ 1724 h 1745"/>
              <a:gd name="T50" fmla="*/ 203 w 2887"/>
              <a:gd name="T51" fmla="*/ 1740 h 1745"/>
              <a:gd name="T52" fmla="*/ 132 w 2887"/>
              <a:gd name="T53" fmla="*/ 1745 h 1745"/>
              <a:gd name="T54" fmla="*/ 76 w 2887"/>
              <a:gd name="T55" fmla="*/ 1742 h 1745"/>
              <a:gd name="T56" fmla="*/ 35 w 2887"/>
              <a:gd name="T57" fmla="*/ 1728 h 1745"/>
              <a:gd name="T58" fmla="*/ 10 w 2887"/>
              <a:gd name="T59" fmla="*/ 1705 h 1745"/>
              <a:gd name="T60" fmla="*/ 0 w 2887"/>
              <a:gd name="T61" fmla="*/ 1673 h 1745"/>
              <a:gd name="T62" fmla="*/ 6 w 2887"/>
              <a:gd name="T63" fmla="*/ 1633 h 1745"/>
              <a:gd name="T64" fmla="*/ 29 w 2887"/>
              <a:gd name="T65" fmla="*/ 1584 h 1745"/>
              <a:gd name="T66" fmla="*/ 66 w 2887"/>
              <a:gd name="T67" fmla="*/ 1526 h 1745"/>
              <a:gd name="T68" fmla="*/ 119 w 2887"/>
              <a:gd name="T69" fmla="*/ 1462 h 1745"/>
              <a:gd name="T70" fmla="*/ 187 w 2887"/>
              <a:gd name="T71" fmla="*/ 1392 h 1745"/>
              <a:gd name="T72" fmla="*/ 268 w 2887"/>
              <a:gd name="T73" fmla="*/ 1315 h 1745"/>
              <a:gd name="T74" fmla="*/ 362 w 2887"/>
              <a:gd name="T75" fmla="*/ 1234 h 1745"/>
              <a:gd name="T76" fmla="*/ 468 w 2887"/>
              <a:gd name="T77" fmla="*/ 1149 h 1745"/>
              <a:gd name="T78" fmla="*/ 585 w 2887"/>
              <a:gd name="T79" fmla="*/ 1060 h 1745"/>
              <a:gd name="T80" fmla="*/ 711 w 2887"/>
              <a:gd name="T81" fmla="*/ 971 h 1745"/>
              <a:gd name="T82" fmla="*/ 847 w 2887"/>
              <a:gd name="T83" fmla="*/ 879 h 1745"/>
              <a:gd name="T84" fmla="*/ 987 w 2887"/>
              <a:gd name="T85" fmla="*/ 787 h 1745"/>
              <a:gd name="T86" fmla="*/ 1133 w 2887"/>
              <a:gd name="T87" fmla="*/ 697 h 1745"/>
              <a:gd name="T88" fmla="*/ 1283 w 2887"/>
              <a:gd name="T89" fmla="*/ 608 h 1745"/>
              <a:gd name="T90" fmla="*/ 1434 w 2887"/>
              <a:gd name="T91" fmla="*/ 523 h 1745"/>
              <a:gd name="T92" fmla="*/ 1585 w 2887"/>
              <a:gd name="T93" fmla="*/ 441 h 1745"/>
              <a:gd name="T94" fmla="*/ 1735 w 2887"/>
              <a:gd name="T95" fmla="*/ 364 h 1745"/>
              <a:gd name="T96" fmla="*/ 1882 w 2887"/>
              <a:gd name="T97" fmla="*/ 292 h 1745"/>
              <a:gd name="T98" fmla="*/ 2024 w 2887"/>
              <a:gd name="T99" fmla="*/ 227 h 1745"/>
              <a:gd name="T100" fmla="*/ 2159 w 2887"/>
              <a:gd name="T101" fmla="*/ 169 h 1745"/>
              <a:gd name="T102" fmla="*/ 2286 w 2887"/>
              <a:gd name="T103" fmla="*/ 118 h 1745"/>
              <a:gd name="T104" fmla="*/ 2404 w 2887"/>
              <a:gd name="T105" fmla="*/ 77 h 1745"/>
              <a:gd name="T106" fmla="*/ 2512 w 2887"/>
              <a:gd name="T107" fmla="*/ 44 h 1745"/>
              <a:gd name="T108" fmla="*/ 2608 w 2887"/>
              <a:gd name="T109" fmla="*/ 19 h 1745"/>
              <a:gd name="T110" fmla="*/ 2691 w 2887"/>
              <a:gd name="T111" fmla="*/ 4 h 1745"/>
              <a:gd name="T112" fmla="*/ 2761 w 2887"/>
              <a:gd name="T113" fmla="*/ 0 h 1745"/>
              <a:gd name="T114" fmla="*/ 2815 w 2887"/>
              <a:gd name="T115" fmla="*/ 4 h 1745"/>
              <a:gd name="T116" fmla="*/ 2855 w 2887"/>
              <a:gd name="T117" fmla="*/ 18 h 1745"/>
              <a:gd name="T118" fmla="*/ 2879 w 2887"/>
              <a:gd name="T119" fmla="*/ 42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887" h="1745">
                <a:moveTo>
                  <a:pt x="2879" y="42"/>
                </a:moveTo>
                <a:lnTo>
                  <a:pt x="2882" y="47"/>
                </a:lnTo>
                <a:lnTo>
                  <a:pt x="2884" y="52"/>
                </a:lnTo>
                <a:lnTo>
                  <a:pt x="2885" y="58"/>
                </a:lnTo>
                <a:lnTo>
                  <a:pt x="2886" y="63"/>
                </a:lnTo>
                <a:lnTo>
                  <a:pt x="2887" y="68"/>
                </a:lnTo>
                <a:lnTo>
                  <a:pt x="2887" y="75"/>
                </a:lnTo>
                <a:lnTo>
                  <a:pt x="2887" y="81"/>
                </a:lnTo>
                <a:lnTo>
                  <a:pt x="2886" y="88"/>
                </a:lnTo>
                <a:lnTo>
                  <a:pt x="2885" y="94"/>
                </a:lnTo>
                <a:lnTo>
                  <a:pt x="2884" y="101"/>
                </a:lnTo>
                <a:lnTo>
                  <a:pt x="2882" y="109"/>
                </a:lnTo>
                <a:lnTo>
                  <a:pt x="2880" y="116"/>
                </a:lnTo>
                <a:lnTo>
                  <a:pt x="2877" y="124"/>
                </a:lnTo>
                <a:lnTo>
                  <a:pt x="2874" y="131"/>
                </a:lnTo>
                <a:lnTo>
                  <a:pt x="2870" y="140"/>
                </a:lnTo>
                <a:lnTo>
                  <a:pt x="2866" y="148"/>
                </a:lnTo>
                <a:lnTo>
                  <a:pt x="2862" y="157"/>
                </a:lnTo>
                <a:lnTo>
                  <a:pt x="2857" y="165"/>
                </a:lnTo>
                <a:lnTo>
                  <a:pt x="2851" y="175"/>
                </a:lnTo>
                <a:lnTo>
                  <a:pt x="2845" y="185"/>
                </a:lnTo>
                <a:lnTo>
                  <a:pt x="2839" y="194"/>
                </a:lnTo>
                <a:lnTo>
                  <a:pt x="2832" y="204"/>
                </a:lnTo>
                <a:lnTo>
                  <a:pt x="2826" y="213"/>
                </a:lnTo>
                <a:lnTo>
                  <a:pt x="2817" y="223"/>
                </a:lnTo>
                <a:lnTo>
                  <a:pt x="2810" y="234"/>
                </a:lnTo>
                <a:lnTo>
                  <a:pt x="2801" y="244"/>
                </a:lnTo>
                <a:lnTo>
                  <a:pt x="2793" y="255"/>
                </a:lnTo>
                <a:lnTo>
                  <a:pt x="2783" y="266"/>
                </a:lnTo>
                <a:lnTo>
                  <a:pt x="2773" y="277"/>
                </a:lnTo>
                <a:lnTo>
                  <a:pt x="2764" y="288"/>
                </a:lnTo>
                <a:lnTo>
                  <a:pt x="2753" y="300"/>
                </a:lnTo>
                <a:lnTo>
                  <a:pt x="2742" y="312"/>
                </a:lnTo>
                <a:lnTo>
                  <a:pt x="2731" y="323"/>
                </a:lnTo>
                <a:lnTo>
                  <a:pt x="2719" y="335"/>
                </a:lnTo>
                <a:lnTo>
                  <a:pt x="2707" y="347"/>
                </a:lnTo>
                <a:lnTo>
                  <a:pt x="2694" y="360"/>
                </a:lnTo>
                <a:lnTo>
                  <a:pt x="2682" y="372"/>
                </a:lnTo>
                <a:lnTo>
                  <a:pt x="2669" y="384"/>
                </a:lnTo>
                <a:lnTo>
                  <a:pt x="2655" y="397"/>
                </a:lnTo>
                <a:lnTo>
                  <a:pt x="2641" y="410"/>
                </a:lnTo>
                <a:lnTo>
                  <a:pt x="2627" y="424"/>
                </a:lnTo>
                <a:lnTo>
                  <a:pt x="2612" y="436"/>
                </a:lnTo>
                <a:lnTo>
                  <a:pt x="2597" y="449"/>
                </a:lnTo>
                <a:lnTo>
                  <a:pt x="2582" y="463"/>
                </a:lnTo>
                <a:lnTo>
                  <a:pt x="2566" y="477"/>
                </a:lnTo>
                <a:lnTo>
                  <a:pt x="2550" y="490"/>
                </a:lnTo>
                <a:lnTo>
                  <a:pt x="2533" y="503"/>
                </a:lnTo>
                <a:lnTo>
                  <a:pt x="2517" y="517"/>
                </a:lnTo>
                <a:lnTo>
                  <a:pt x="2500" y="532"/>
                </a:lnTo>
                <a:lnTo>
                  <a:pt x="2482" y="546"/>
                </a:lnTo>
                <a:lnTo>
                  <a:pt x="2465" y="560"/>
                </a:lnTo>
                <a:lnTo>
                  <a:pt x="2447" y="575"/>
                </a:lnTo>
                <a:lnTo>
                  <a:pt x="2429" y="589"/>
                </a:lnTo>
                <a:lnTo>
                  <a:pt x="2410" y="604"/>
                </a:lnTo>
                <a:lnTo>
                  <a:pt x="2391" y="618"/>
                </a:lnTo>
                <a:lnTo>
                  <a:pt x="2371" y="633"/>
                </a:lnTo>
                <a:lnTo>
                  <a:pt x="2352" y="647"/>
                </a:lnTo>
                <a:lnTo>
                  <a:pt x="2333" y="662"/>
                </a:lnTo>
                <a:lnTo>
                  <a:pt x="2313" y="677"/>
                </a:lnTo>
                <a:lnTo>
                  <a:pt x="2292" y="692"/>
                </a:lnTo>
                <a:lnTo>
                  <a:pt x="2271" y="707"/>
                </a:lnTo>
                <a:lnTo>
                  <a:pt x="2251" y="722"/>
                </a:lnTo>
                <a:lnTo>
                  <a:pt x="2230" y="737"/>
                </a:lnTo>
                <a:lnTo>
                  <a:pt x="2208" y="752"/>
                </a:lnTo>
                <a:lnTo>
                  <a:pt x="2187" y="767"/>
                </a:lnTo>
                <a:lnTo>
                  <a:pt x="2164" y="782"/>
                </a:lnTo>
                <a:lnTo>
                  <a:pt x="2143" y="798"/>
                </a:lnTo>
                <a:lnTo>
                  <a:pt x="2121" y="813"/>
                </a:lnTo>
                <a:lnTo>
                  <a:pt x="2098" y="828"/>
                </a:lnTo>
                <a:lnTo>
                  <a:pt x="2076" y="844"/>
                </a:lnTo>
                <a:lnTo>
                  <a:pt x="2053" y="859"/>
                </a:lnTo>
                <a:lnTo>
                  <a:pt x="2030" y="874"/>
                </a:lnTo>
                <a:lnTo>
                  <a:pt x="2007" y="890"/>
                </a:lnTo>
                <a:lnTo>
                  <a:pt x="1983" y="904"/>
                </a:lnTo>
                <a:lnTo>
                  <a:pt x="1960" y="919"/>
                </a:lnTo>
                <a:lnTo>
                  <a:pt x="1936" y="934"/>
                </a:lnTo>
                <a:lnTo>
                  <a:pt x="1913" y="950"/>
                </a:lnTo>
                <a:lnTo>
                  <a:pt x="1888" y="965"/>
                </a:lnTo>
                <a:lnTo>
                  <a:pt x="1864" y="980"/>
                </a:lnTo>
                <a:lnTo>
                  <a:pt x="1840" y="995"/>
                </a:lnTo>
                <a:lnTo>
                  <a:pt x="1816" y="1011"/>
                </a:lnTo>
                <a:lnTo>
                  <a:pt x="1791" y="1026"/>
                </a:lnTo>
                <a:lnTo>
                  <a:pt x="1767" y="1041"/>
                </a:lnTo>
                <a:lnTo>
                  <a:pt x="1742" y="1056"/>
                </a:lnTo>
                <a:lnTo>
                  <a:pt x="1717" y="1071"/>
                </a:lnTo>
                <a:lnTo>
                  <a:pt x="1692" y="1086"/>
                </a:lnTo>
                <a:lnTo>
                  <a:pt x="1668" y="1101"/>
                </a:lnTo>
                <a:lnTo>
                  <a:pt x="1642" y="1115"/>
                </a:lnTo>
                <a:lnTo>
                  <a:pt x="1617" y="1130"/>
                </a:lnTo>
                <a:lnTo>
                  <a:pt x="1592" y="1144"/>
                </a:lnTo>
                <a:lnTo>
                  <a:pt x="1567" y="1158"/>
                </a:lnTo>
                <a:lnTo>
                  <a:pt x="1542" y="1173"/>
                </a:lnTo>
                <a:lnTo>
                  <a:pt x="1516" y="1187"/>
                </a:lnTo>
                <a:lnTo>
                  <a:pt x="1492" y="1202"/>
                </a:lnTo>
                <a:lnTo>
                  <a:pt x="1466" y="1216"/>
                </a:lnTo>
                <a:lnTo>
                  <a:pt x="1440" y="1230"/>
                </a:lnTo>
                <a:lnTo>
                  <a:pt x="1416" y="1244"/>
                </a:lnTo>
                <a:lnTo>
                  <a:pt x="1390" y="1257"/>
                </a:lnTo>
                <a:lnTo>
                  <a:pt x="1365" y="1271"/>
                </a:lnTo>
                <a:lnTo>
                  <a:pt x="1340" y="1284"/>
                </a:lnTo>
                <a:lnTo>
                  <a:pt x="1315" y="1298"/>
                </a:lnTo>
                <a:lnTo>
                  <a:pt x="1289" y="1311"/>
                </a:lnTo>
                <a:lnTo>
                  <a:pt x="1265" y="1325"/>
                </a:lnTo>
                <a:lnTo>
                  <a:pt x="1239" y="1337"/>
                </a:lnTo>
                <a:lnTo>
                  <a:pt x="1214" y="1350"/>
                </a:lnTo>
                <a:lnTo>
                  <a:pt x="1190" y="1363"/>
                </a:lnTo>
                <a:lnTo>
                  <a:pt x="1164" y="1376"/>
                </a:lnTo>
                <a:lnTo>
                  <a:pt x="1140" y="1388"/>
                </a:lnTo>
                <a:lnTo>
                  <a:pt x="1115" y="1400"/>
                </a:lnTo>
                <a:lnTo>
                  <a:pt x="1091" y="1412"/>
                </a:lnTo>
                <a:lnTo>
                  <a:pt x="1066" y="1424"/>
                </a:lnTo>
                <a:lnTo>
                  <a:pt x="1042" y="1436"/>
                </a:lnTo>
                <a:lnTo>
                  <a:pt x="1018" y="1447"/>
                </a:lnTo>
                <a:lnTo>
                  <a:pt x="994" y="1459"/>
                </a:lnTo>
                <a:lnTo>
                  <a:pt x="969" y="1470"/>
                </a:lnTo>
                <a:lnTo>
                  <a:pt x="946" y="1481"/>
                </a:lnTo>
                <a:lnTo>
                  <a:pt x="922" y="1492"/>
                </a:lnTo>
                <a:lnTo>
                  <a:pt x="899" y="1503"/>
                </a:lnTo>
                <a:lnTo>
                  <a:pt x="875" y="1513"/>
                </a:lnTo>
                <a:lnTo>
                  <a:pt x="852" y="1523"/>
                </a:lnTo>
                <a:lnTo>
                  <a:pt x="829" y="1534"/>
                </a:lnTo>
                <a:lnTo>
                  <a:pt x="807" y="1543"/>
                </a:lnTo>
                <a:lnTo>
                  <a:pt x="784" y="1553"/>
                </a:lnTo>
                <a:lnTo>
                  <a:pt x="761" y="1562"/>
                </a:lnTo>
                <a:lnTo>
                  <a:pt x="740" y="1572"/>
                </a:lnTo>
                <a:lnTo>
                  <a:pt x="718" y="1581"/>
                </a:lnTo>
                <a:lnTo>
                  <a:pt x="696" y="1589"/>
                </a:lnTo>
                <a:lnTo>
                  <a:pt x="674" y="1598"/>
                </a:lnTo>
                <a:lnTo>
                  <a:pt x="654" y="1606"/>
                </a:lnTo>
                <a:lnTo>
                  <a:pt x="632" y="1615"/>
                </a:lnTo>
                <a:lnTo>
                  <a:pt x="611" y="1622"/>
                </a:lnTo>
                <a:lnTo>
                  <a:pt x="591" y="1630"/>
                </a:lnTo>
                <a:lnTo>
                  <a:pt x="570" y="1637"/>
                </a:lnTo>
                <a:lnTo>
                  <a:pt x="550" y="1645"/>
                </a:lnTo>
                <a:lnTo>
                  <a:pt x="531" y="1652"/>
                </a:lnTo>
                <a:lnTo>
                  <a:pt x="512" y="1658"/>
                </a:lnTo>
                <a:lnTo>
                  <a:pt x="493" y="1665"/>
                </a:lnTo>
                <a:lnTo>
                  <a:pt x="473" y="1671"/>
                </a:lnTo>
                <a:lnTo>
                  <a:pt x="455" y="1678"/>
                </a:lnTo>
                <a:lnTo>
                  <a:pt x="436" y="1683"/>
                </a:lnTo>
                <a:lnTo>
                  <a:pt x="419" y="1688"/>
                </a:lnTo>
                <a:lnTo>
                  <a:pt x="401" y="1694"/>
                </a:lnTo>
                <a:lnTo>
                  <a:pt x="384" y="1699"/>
                </a:lnTo>
                <a:lnTo>
                  <a:pt x="367" y="1703"/>
                </a:lnTo>
                <a:lnTo>
                  <a:pt x="350" y="1709"/>
                </a:lnTo>
                <a:lnTo>
                  <a:pt x="334" y="1713"/>
                </a:lnTo>
                <a:lnTo>
                  <a:pt x="318" y="1716"/>
                </a:lnTo>
                <a:lnTo>
                  <a:pt x="302" y="1720"/>
                </a:lnTo>
                <a:lnTo>
                  <a:pt x="287" y="1724"/>
                </a:lnTo>
                <a:lnTo>
                  <a:pt x="272" y="1727"/>
                </a:lnTo>
                <a:lnTo>
                  <a:pt x="257" y="1730"/>
                </a:lnTo>
                <a:lnTo>
                  <a:pt x="243" y="1733"/>
                </a:lnTo>
                <a:lnTo>
                  <a:pt x="229" y="1735"/>
                </a:lnTo>
                <a:lnTo>
                  <a:pt x="215" y="1737"/>
                </a:lnTo>
                <a:lnTo>
                  <a:pt x="203" y="1740"/>
                </a:lnTo>
                <a:lnTo>
                  <a:pt x="190" y="1741"/>
                </a:lnTo>
                <a:lnTo>
                  <a:pt x="178" y="1743"/>
                </a:lnTo>
                <a:lnTo>
                  <a:pt x="165" y="1744"/>
                </a:lnTo>
                <a:lnTo>
                  <a:pt x="155" y="1744"/>
                </a:lnTo>
                <a:lnTo>
                  <a:pt x="143" y="1745"/>
                </a:lnTo>
                <a:lnTo>
                  <a:pt x="132" y="1745"/>
                </a:lnTo>
                <a:lnTo>
                  <a:pt x="121" y="1745"/>
                </a:lnTo>
                <a:lnTo>
                  <a:pt x="112" y="1745"/>
                </a:lnTo>
                <a:lnTo>
                  <a:pt x="102" y="1745"/>
                </a:lnTo>
                <a:lnTo>
                  <a:pt x="93" y="1744"/>
                </a:lnTo>
                <a:lnTo>
                  <a:pt x="84" y="1743"/>
                </a:lnTo>
                <a:lnTo>
                  <a:pt x="76" y="1742"/>
                </a:lnTo>
                <a:lnTo>
                  <a:pt x="68" y="1740"/>
                </a:lnTo>
                <a:lnTo>
                  <a:pt x="61" y="1738"/>
                </a:lnTo>
                <a:lnTo>
                  <a:pt x="53" y="1736"/>
                </a:lnTo>
                <a:lnTo>
                  <a:pt x="47" y="1733"/>
                </a:lnTo>
                <a:lnTo>
                  <a:pt x="40" y="1731"/>
                </a:lnTo>
                <a:lnTo>
                  <a:pt x="35" y="1728"/>
                </a:lnTo>
                <a:lnTo>
                  <a:pt x="30" y="1725"/>
                </a:lnTo>
                <a:lnTo>
                  <a:pt x="24" y="1721"/>
                </a:lnTo>
                <a:lnTo>
                  <a:pt x="20" y="1718"/>
                </a:lnTo>
                <a:lnTo>
                  <a:pt x="16" y="1714"/>
                </a:lnTo>
                <a:lnTo>
                  <a:pt x="13" y="1710"/>
                </a:lnTo>
                <a:lnTo>
                  <a:pt x="10" y="1705"/>
                </a:lnTo>
                <a:lnTo>
                  <a:pt x="7" y="1700"/>
                </a:lnTo>
                <a:lnTo>
                  <a:pt x="4" y="1696"/>
                </a:lnTo>
                <a:lnTo>
                  <a:pt x="3" y="1690"/>
                </a:lnTo>
                <a:lnTo>
                  <a:pt x="1" y="1685"/>
                </a:lnTo>
                <a:lnTo>
                  <a:pt x="1" y="1680"/>
                </a:lnTo>
                <a:lnTo>
                  <a:pt x="0" y="1673"/>
                </a:lnTo>
                <a:lnTo>
                  <a:pt x="0" y="1667"/>
                </a:lnTo>
                <a:lnTo>
                  <a:pt x="0" y="1661"/>
                </a:lnTo>
                <a:lnTo>
                  <a:pt x="1" y="1654"/>
                </a:lnTo>
                <a:lnTo>
                  <a:pt x="2" y="1647"/>
                </a:lnTo>
                <a:lnTo>
                  <a:pt x="4" y="1640"/>
                </a:lnTo>
                <a:lnTo>
                  <a:pt x="6" y="1633"/>
                </a:lnTo>
                <a:lnTo>
                  <a:pt x="8" y="1625"/>
                </a:lnTo>
                <a:lnTo>
                  <a:pt x="12" y="1617"/>
                </a:lnTo>
                <a:lnTo>
                  <a:pt x="16" y="1609"/>
                </a:lnTo>
                <a:lnTo>
                  <a:pt x="19" y="1601"/>
                </a:lnTo>
                <a:lnTo>
                  <a:pt x="23" y="1592"/>
                </a:lnTo>
                <a:lnTo>
                  <a:pt x="29" y="1584"/>
                </a:lnTo>
                <a:lnTo>
                  <a:pt x="34" y="1574"/>
                </a:lnTo>
                <a:lnTo>
                  <a:pt x="39" y="1566"/>
                </a:lnTo>
                <a:lnTo>
                  <a:pt x="46" y="1556"/>
                </a:lnTo>
                <a:lnTo>
                  <a:pt x="52" y="1547"/>
                </a:lnTo>
                <a:lnTo>
                  <a:pt x="59" y="1537"/>
                </a:lnTo>
                <a:lnTo>
                  <a:pt x="66" y="1526"/>
                </a:lnTo>
                <a:lnTo>
                  <a:pt x="73" y="1517"/>
                </a:lnTo>
                <a:lnTo>
                  <a:pt x="82" y="1506"/>
                </a:lnTo>
                <a:lnTo>
                  <a:pt x="91" y="1495"/>
                </a:lnTo>
                <a:lnTo>
                  <a:pt x="100" y="1485"/>
                </a:lnTo>
                <a:lnTo>
                  <a:pt x="109" y="1474"/>
                </a:lnTo>
                <a:lnTo>
                  <a:pt x="119" y="1462"/>
                </a:lnTo>
                <a:lnTo>
                  <a:pt x="129" y="1451"/>
                </a:lnTo>
                <a:lnTo>
                  <a:pt x="140" y="1440"/>
                </a:lnTo>
                <a:lnTo>
                  <a:pt x="151" y="1428"/>
                </a:lnTo>
                <a:lnTo>
                  <a:pt x="162" y="1416"/>
                </a:lnTo>
                <a:lnTo>
                  <a:pt x="174" y="1404"/>
                </a:lnTo>
                <a:lnTo>
                  <a:pt x="187" y="1392"/>
                </a:lnTo>
                <a:lnTo>
                  <a:pt x="199" y="1379"/>
                </a:lnTo>
                <a:lnTo>
                  <a:pt x="212" y="1367"/>
                </a:lnTo>
                <a:lnTo>
                  <a:pt x="225" y="1355"/>
                </a:lnTo>
                <a:lnTo>
                  <a:pt x="239" y="1342"/>
                </a:lnTo>
                <a:lnTo>
                  <a:pt x="254" y="1329"/>
                </a:lnTo>
                <a:lnTo>
                  <a:pt x="268" y="1315"/>
                </a:lnTo>
                <a:lnTo>
                  <a:pt x="282" y="1302"/>
                </a:lnTo>
                <a:lnTo>
                  <a:pt x="297" y="1288"/>
                </a:lnTo>
                <a:lnTo>
                  <a:pt x="313" y="1276"/>
                </a:lnTo>
                <a:lnTo>
                  <a:pt x="329" y="1262"/>
                </a:lnTo>
                <a:lnTo>
                  <a:pt x="345" y="1248"/>
                </a:lnTo>
                <a:lnTo>
                  <a:pt x="362" y="1234"/>
                </a:lnTo>
                <a:lnTo>
                  <a:pt x="378" y="1220"/>
                </a:lnTo>
                <a:lnTo>
                  <a:pt x="397" y="1206"/>
                </a:lnTo>
                <a:lnTo>
                  <a:pt x="414" y="1191"/>
                </a:lnTo>
                <a:lnTo>
                  <a:pt x="432" y="1178"/>
                </a:lnTo>
                <a:lnTo>
                  <a:pt x="450" y="1164"/>
                </a:lnTo>
                <a:lnTo>
                  <a:pt x="468" y="1149"/>
                </a:lnTo>
                <a:lnTo>
                  <a:pt x="487" y="1134"/>
                </a:lnTo>
                <a:lnTo>
                  <a:pt x="506" y="1120"/>
                </a:lnTo>
                <a:lnTo>
                  <a:pt x="526" y="1105"/>
                </a:lnTo>
                <a:lnTo>
                  <a:pt x="545" y="1090"/>
                </a:lnTo>
                <a:lnTo>
                  <a:pt x="565" y="1075"/>
                </a:lnTo>
                <a:lnTo>
                  <a:pt x="585" y="1060"/>
                </a:lnTo>
                <a:lnTo>
                  <a:pt x="606" y="1045"/>
                </a:lnTo>
                <a:lnTo>
                  <a:pt x="626" y="1030"/>
                </a:lnTo>
                <a:lnTo>
                  <a:pt x="647" y="1015"/>
                </a:lnTo>
                <a:lnTo>
                  <a:pt x="668" y="1000"/>
                </a:lnTo>
                <a:lnTo>
                  <a:pt x="690" y="986"/>
                </a:lnTo>
                <a:lnTo>
                  <a:pt x="711" y="971"/>
                </a:lnTo>
                <a:lnTo>
                  <a:pt x="734" y="955"/>
                </a:lnTo>
                <a:lnTo>
                  <a:pt x="756" y="940"/>
                </a:lnTo>
                <a:lnTo>
                  <a:pt x="778" y="925"/>
                </a:lnTo>
                <a:lnTo>
                  <a:pt x="801" y="909"/>
                </a:lnTo>
                <a:lnTo>
                  <a:pt x="823" y="894"/>
                </a:lnTo>
                <a:lnTo>
                  <a:pt x="847" y="879"/>
                </a:lnTo>
                <a:lnTo>
                  <a:pt x="869" y="864"/>
                </a:lnTo>
                <a:lnTo>
                  <a:pt x="892" y="848"/>
                </a:lnTo>
                <a:lnTo>
                  <a:pt x="916" y="833"/>
                </a:lnTo>
                <a:lnTo>
                  <a:pt x="939" y="818"/>
                </a:lnTo>
                <a:lnTo>
                  <a:pt x="963" y="802"/>
                </a:lnTo>
                <a:lnTo>
                  <a:pt x="987" y="787"/>
                </a:lnTo>
                <a:lnTo>
                  <a:pt x="1011" y="772"/>
                </a:lnTo>
                <a:lnTo>
                  <a:pt x="1035" y="757"/>
                </a:lnTo>
                <a:lnTo>
                  <a:pt x="1060" y="741"/>
                </a:lnTo>
                <a:lnTo>
                  <a:pt x="1084" y="726"/>
                </a:lnTo>
                <a:lnTo>
                  <a:pt x="1109" y="711"/>
                </a:lnTo>
                <a:lnTo>
                  <a:pt x="1133" y="697"/>
                </a:lnTo>
                <a:lnTo>
                  <a:pt x="1158" y="682"/>
                </a:lnTo>
                <a:lnTo>
                  <a:pt x="1182" y="667"/>
                </a:lnTo>
                <a:lnTo>
                  <a:pt x="1208" y="652"/>
                </a:lnTo>
                <a:lnTo>
                  <a:pt x="1233" y="637"/>
                </a:lnTo>
                <a:lnTo>
                  <a:pt x="1258" y="623"/>
                </a:lnTo>
                <a:lnTo>
                  <a:pt x="1283" y="608"/>
                </a:lnTo>
                <a:lnTo>
                  <a:pt x="1308" y="593"/>
                </a:lnTo>
                <a:lnTo>
                  <a:pt x="1333" y="579"/>
                </a:lnTo>
                <a:lnTo>
                  <a:pt x="1358" y="564"/>
                </a:lnTo>
                <a:lnTo>
                  <a:pt x="1384" y="550"/>
                </a:lnTo>
                <a:lnTo>
                  <a:pt x="1408" y="537"/>
                </a:lnTo>
                <a:lnTo>
                  <a:pt x="1434" y="523"/>
                </a:lnTo>
                <a:lnTo>
                  <a:pt x="1460" y="509"/>
                </a:lnTo>
                <a:lnTo>
                  <a:pt x="1484" y="495"/>
                </a:lnTo>
                <a:lnTo>
                  <a:pt x="1510" y="481"/>
                </a:lnTo>
                <a:lnTo>
                  <a:pt x="1535" y="467"/>
                </a:lnTo>
                <a:lnTo>
                  <a:pt x="1560" y="453"/>
                </a:lnTo>
                <a:lnTo>
                  <a:pt x="1585" y="441"/>
                </a:lnTo>
                <a:lnTo>
                  <a:pt x="1610" y="428"/>
                </a:lnTo>
                <a:lnTo>
                  <a:pt x="1636" y="414"/>
                </a:lnTo>
                <a:lnTo>
                  <a:pt x="1660" y="401"/>
                </a:lnTo>
                <a:lnTo>
                  <a:pt x="1686" y="388"/>
                </a:lnTo>
                <a:lnTo>
                  <a:pt x="1710" y="376"/>
                </a:lnTo>
                <a:lnTo>
                  <a:pt x="1735" y="364"/>
                </a:lnTo>
                <a:lnTo>
                  <a:pt x="1760" y="351"/>
                </a:lnTo>
                <a:lnTo>
                  <a:pt x="1785" y="339"/>
                </a:lnTo>
                <a:lnTo>
                  <a:pt x="1809" y="326"/>
                </a:lnTo>
                <a:lnTo>
                  <a:pt x="1833" y="315"/>
                </a:lnTo>
                <a:lnTo>
                  <a:pt x="1857" y="303"/>
                </a:lnTo>
                <a:lnTo>
                  <a:pt x="1882" y="292"/>
                </a:lnTo>
                <a:lnTo>
                  <a:pt x="1905" y="281"/>
                </a:lnTo>
                <a:lnTo>
                  <a:pt x="1930" y="270"/>
                </a:lnTo>
                <a:lnTo>
                  <a:pt x="1953" y="258"/>
                </a:lnTo>
                <a:lnTo>
                  <a:pt x="1977" y="248"/>
                </a:lnTo>
                <a:lnTo>
                  <a:pt x="2000" y="237"/>
                </a:lnTo>
                <a:lnTo>
                  <a:pt x="2024" y="227"/>
                </a:lnTo>
                <a:lnTo>
                  <a:pt x="2046" y="217"/>
                </a:lnTo>
                <a:lnTo>
                  <a:pt x="2070" y="207"/>
                </a:lnTo>
                <a:lnTo>
                  <a:pt x="2092" y="196"/>
                </a:lnTo>
                <a:lnTo>
                  <a:pt x="2114" y="188"/>
                </a:lnTo>
                <a:lnTo>
                  <a:pt x="2137" y="178"/>
                </a:lnTo>
                <a:lnTo>
                  <a:pt x="2159" y="169"/>
                </a:lnTo>
                <a:lnTo>
                  <a:pt x="2180" y="160"/>
                </a:lnTo>
                <a:lnTo>
                  <a:pt x="2203" y="152"/>
                </a:lnTo>
                <a:lnTo>
                  <a:pt x="2224" y="143"/>
                </a:lnTo>
                <a:lnTo>
                  <a:pt x="2244" y="134"/>
                </a:lnTo>
                <a:lnTo>
                  <a:pt x="2266" y="126"/>
                </a:lnTo>
                <a:lnTo>
                  <a:pt x="2286" y="118"/>
                </a:lnTo>
                <a:lnTo>
                  <a:pt x="2307" y="111"/>
                </a:lnTo>
                <a:lnTo>
                  <a:pt x="2327" y="104"/>
                </a:lnTo>
                <a:lnTo>
                  <a:pt x="2347" y="96"/>
                </a:lnTo>
                <a:lnTo>
                  <a:pt x="2366" y="90"/>
                </a:lnTo>
                <a:lnTo>
                  <a:pt x="2386" y="83"/>
                </a:lnTo>
                <a:lnTo>
                  <a:pt x="2404" y="77"/>
                </a:lnTo>
                <a:lnTo>
                  <a:pt x="2424" y="71"/>
                </a:lnTo>
                <a:lnTo>
                  <a:pt x="2442" y="64"/>
                </a:lnTo>
                <a:lnTo>
                  <a:pt x="2460" y="59"/>
                </a:lnTo>
                <a:lnTo>
                  <a:pt x="2478" y="53"/>
                </a:lnTo>
                <a:lnTo>
                  <a:pt x="2495" y="48"/>
                </a:lnTo>
                <a:lnTo>
                  <a:pt x="2512" y="44"/>
                </a:lnTo>
                <a:lnTo>
                  <a:pt x="2529" y="39"/>
                </a:lnTo>
                <a:lnTo>
                  <a:pt x="2546" y="34"/>
                </a:lnTo>
                <a:lnTo>
                  <a:pt x="2562" y="30"/>
                </a:lnTo>
                <a:lnTo>
                  <a:pt x="2578" y="27"/>
                </a:lnTo>
                <a:lnTo>
                  <a:pt x="2593" y="23"/>
                </a:lnTo>
                <a:lnTo>
                  <a:pt x="2608" y="19"/>
                </a:lnTo>
                <a:lnTo>
                  <a:pt x="2623" y="16"/>
                </a:lnTo>
                <a:lnTo>
                  <a:pt x="2638" y="14"/>
                </a:lnTo>
                <a:lnTo>
                  <a:pt x="2652" y="11"/>
                </a:lnTo>
                <a:lnTo>
                  <a:pt x="2666" y="9"/>
                </a:lnTo>
                <a:lnTo>
                  <a:pt x="2678" y="7"/>
                </a:lnTo>
                <a:lnTo>
                  <a:pt x="2691" y="4"/>
                </a:lnTo>
                <a:lnTo>
                  <a:pt x="2704" y="3"/>
                </a:lnTo>
                <a:lnTo>
                  <a:pt x="2716" y="2"/>
                </a:lnTo>
                <a:lnTo>
                  <a:pt x="2727" y="1"/>
                </a:lnTo>
                <a:lnTo>
                  <a:pt x="2739" y="0"/>
                </a:lnTo>
                <a:lnTo>
                  <a:pt x="2750" y="0"/>
                </a:lnTo>
                <a:lnTo>
                  <a:pt x="2761" y="0"/>
                </a:lnTo>
                <a:lnTo>
                  <a:pt x="2771" y="0"/>
                </a:lnTo>
                <a:lnTo>
                  <a:pt x="2781" y="0"/>
                </a:lnTo>
                <a:lnTo>
                  <a:pt x="2790" y="1"/>
                </a:lnTo>
                <a:lnTo>
                  <a:pt x="2799" y="2"/>
                </a:lnTo>
                <a:lnTo>
                  <a:pt x="2807" y="3"/>
                </a:lnTo>
                <a:lnTo>
                  <a:pt x="2815" y="4"/>
                </a:lnTo>
                <a:lnTo>
                  <a:pt x="2823" y="7"/>
                </a:lnTo>
                <a:lnTo>
                  <a:pt x="2830" y="8"/>
                </a:lnTo>
                <a:lnTo>
                  <a:pt x="2837" y="10"/>
                </a:lnTo>
                <a:lnTo>
                  <a:pt x="2844" y="13"/>
                </a:lnTo>
                <a:lnTo>
                  <a:pt x="2849" y="15"/>
                </a:lnTo>
                <a:lnTo>
                  <a:pt x="2855" y="18"/>
                </a:lnTo>
                <a:lnTo>
                  <a:pt x="2860" y="21"/>
                </a:lnTo>
                <a:lnTo>
                  <a:pt x="2865" y="26"/>
                </a:lnTo>
                <a:lnTo>
                  <a:pt x="2869" y="29"/>
                </a:lnTo>
                <a:lnTo>
                  <a:pt x="2873" y="33"/>
                </a:lnTo>
                <a:lnTo>
                  <a:pt x="2877" y="37"/>
                </a:lnTo>
                <a:lnTo>
                  <a:pt x="2879" y="42"/>
                </a:lnTo>
                <a:close/>
              </a:path>
            </a:pathLst>
          </a:custGeom>
          <a:solidFill>
            <a:srgbClr val="B2B2B2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4075" name="Line 11"/>
          <p:cNvSpPr>
            <a:spLocks noChangeShapeType="1"/>
          </p:cNvSpPr>
          <p:nvPr/>
        </p:nvSpPr>
        <p:spPr bwMode="auto">
          <a:xfrm>
            <a:off x="363538" y="1762125"/>
            <a:ext cx="1587" cy="28749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4076" name="Freeform 12"/>
          <p:cNvSpPr>
            <a:spLocks/>
          </p:cNvSpPr>
          <p:nvPr/>
        </p:nvSpPr>
        <p:spPr bwMode="auto">
          <a:xfrm>
            <a:off x="341313" y="1712913"/>
            <a:ext cx="44450" cy="88900"/>
          </a:xfrm>
          <a:custGeom>
            <a:avLst/>
            <a:gdLst>
              <a:gd name="T0" fmla="*/ 0 w 165"/>
              <a:gd name="T1" fmla="*/ 332 h 332"/>
              <a:gd name="T2" fmla="*/ 82 w 165"/>
              <a:gd name="T3" fmla="*/ 0 h 332"/>
              <a:gd name="T4" fmla="*/ 165 w 165"/>
              <a:gd name="T5" fmla="*/ 332 h 332"/>
              <a:gd name="T6" fmla="*/ 82 w 165"/>
              <a:gd name="T7" fmla="*/ 266 h 332"/>
              <a:gd name="T8" fmla="*/ 0 w 165"/>
              <a:gd name="T9" fmla="*/ 332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" h="332">
                <a:moveTo>
                  <a:pt x="0" y="332"/>
                </a:moveTo>
                <a:lnTo>
                  <a:pt x="82" y="0"/>
                </a:lnTo>
                <a:lnTo>
                  <a:pt x="165" y="332"/>
                </a:lnTo>
                <a:lnTo>
                  <a:pt x="82" y="266"/>
                </a:lnTo>
                <a:lnTo>
                  <a:pt x="0" y="332"/>
                </a:lnTo>
                <a:close/>
              </a:path>
            </a:pathLst>
          </a:custGeom>
          <a:solidFill>
            <a:srgbClr val="000000"/>
          </a:solidFill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4077" name="Freeform 13"/>
          <p:cNvSpPr>
            <a:spLocks/>
          </p:cNvSpPr>
          <p:nvPr/>
        </p:nvSpPr>
        <p:spPr bwMode="auto">
          <a:xfrm>
            <a:off x="341313" y="4597400"/>
            <a:ext cx="44450" cy="88900"/>
          </a:xfrm>
          <a:custGeom>
            <a:avLst/>
            <a:gdLst>
              <a:gd name="T0" fmla="*/ 165 w 165"/>
              <a:gd name="T1" fmla="*/ 0 h 332"/>
              <a:gd name="T2" fmla="*/ 82 w 165"/>
              <a:gd name="T3" fmla="*/ 332 h 332"/>
              <a:gd name="T4" fmla="*/ 0 w 165"/>
              <a:gd name="T5" fmla="*/ 0 h 332"/>
              <a:gd name="T6" fmla="*/ 82 w 165"/>
              <a:gd name="T7" fmla="*/ 66 h 332"/>
              <a:gd name="T8" fmla="*/ 165 w 165"/>
              <a:gd name="T9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" h="332">
                <a:moveTo>
                  <a:pt x="165" y="0"/>
                </a:moveTo>
                <a:lnTo>
                  <a:pt x="82" y="332"/>
                </a:lnTo>
                <a:lnTo>
                  <a:pt x="0" y="0"/>
                </a:lnTo>
                <a:lnTo>
                  <a:pt x="82" y="66"/>
                </a:lnTo>
                <a:lnTo>
                  <a:pt x="165" y="0"/>
                </a:lnTo>
                <a:close/>
              </a:path>
            </a:pathLst>
          </a:custGeom>
          <a:solidFill>
            <a:srgbClr val="000000"/>
          </a:solidFill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4078" name="Line 14"/>
          <p:cNvSpPr>
            <a:spLocks noChangeShapeType="1"/>
          </p:cNvSpPr>
          <p:nvPr/>
        </p:nvSpPr>
        <p:spPr bwMode="auto">
          <a:xfrm>
            <a:off x="1295400" y="4706938"/>
            <a:ext cx="558800" cy="1587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4079" name="Freeform 15"/>
          <p:cNvSpPr>
            <a:spLocks/>
          </p:cNvSpPr>
          <p:nvPr/>
        </p:nvSpPr>
        <p:spPr bwMode="auto">
          <a:xfrm>
            <a:off x="1816100" y="4691063"/>
            <a:ext cx="55563" cy="33337"/>
          </a:xfrm>
          <a:custGeom>
            <a:avLst/>
            <a:gdLst>
              <a:gd name="T0" fmla="*/ 0 w 206"/>
              <a:gd name="T1" fmla="*/ 0 h 124"/>
              <a:gd name="T2" fmla="*/ 206 w 206"/>
              <a:gd name="T3" fmla="*/ 62 h 124"/>
              <a:gd name="T4" fmla="*/ 0 w 206"/>
              <a:gd name="T5" fmla="*/ 124 h 124"/>
              <a:gd name="T6" fmla="*/ 41 w 206"/>
              <a:gd name="T7" fmla="*/ 62 h 124"/>
              <a:gd name="T8" fmla="*/ 0 w 206"/>
              <a:gd name="T9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124">
                <a:moveTo>
                  <a:pt x="0" y="0"/>
                </a:moveTo>
                <a:lnTo>
                  <a:pt x="206" y="62"/>
                </a:lnTo>
                <a:lnTo>
                  <a:pt x="0" y="124"/>
                </a:lnTo>
                <a:lnTo>
                  <a:pt x="41" y="6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158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4080" name="Line 16"/>
          <p:cNvSpPr>
            <a:spLocks noChangeShapeType="1"/>
          </p:cNvSpPr>
          <p:nvPr/>
        </p:nvSpPr>
        <p:spPr bwMode="auto">
          <a:xfrm flipV="1">
            <a:off x="2790825" y="4041775"/>
            <a:ext cx="484188" cy="2794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4081" name="Freeform 17"/>
          <p:cNvSpPr>
            <a:spLocks/>
          </p:cNvSpPr>
          <p:nvPr/>
        </p:nvSpPr>
        <p:spPr bwMode="auto">
          <a:xfrm>
            <a:off x="3233738" y="4033838"/>
            <a:ext cx="55562" cy="41275"/>
          </a:xfrm>
          <a:custGeom>
            <a:avLst/>
            <a:gdLst>
              <a:gd name="T0" fmla="*/ 0 w 211"/>
              <a:gd name="T1" fmla="*/ 49 h 157"/>
              <a:gd name="T2" fmla="*/ 211 w 211"/>
              <a:gd name="T3" fmla="*/ 0 h 157"/>
              <a:gd name="T4" fmla="*/ 62 w 211"/>
              <a:gd name="T5" fmla="*/ 157 h 157"/>
              <a:gd name="T6" fmla="*/ 67 w 211"/>
              <a:gd name="T7" fmla="*/ 82 h 157"/>
              <a:gd name="T8" fmla="*/ 0 w 211"/>
              <a:gd name="T9" fmla="*/ 49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1" h="157">
                <a:moveTo>
                  <a:pt x="0" y="49"/>
                </a:moveTo>
                <a:lnTo>
                  <a:pt x="211" y="0"/>
                </a:lnTo>
                <a:lnTo>
                  <a:pt x="62" y="157"/>
                </a:lnTo>
                <a:lnTo>
                  <a:pt x="67" y="82"/>
                </a:lnTo>
                <a:lnTo>
                  <a:pt x="0" y="49"/>
                </a:lnTo>
                <a:close/>
              </a:path>
            </a:pathLst>
          </a:custGeom>
          <a:solidFill>
            <a:srgbClr val="FF0000"/>
          </a:solidFill>
          <a:ln w="158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4082" name="Rectangle 18"/>
          <p:cNvSpPr>
            <a:spLocks noChangeArrowheads="1"/>
          </p:cNvSpPr>
          <p:nvPr/>
        </p:nvSpPr>
        <p:spPr bwMode="auto">
          <a:xfrm>
            <a:off x="669925" y="1631950"/>
            <a:ext cx="5810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buFontTx/>
              <a:buNone/>
            </a:pPr>
            <a:r>
              <a:rPr lang="en-US" altLang="en-US" sz="2500">
                <a:solidFill>
                  <a:srgbClr val="000000"/>
                </a:solidFill>
                <a:latin typeface="Times New Roman" pitchFamily="18" charset="0"/>
              </a:rPr>
              <a:t>ICC</a:t>
            </a:r>
            <a:endParaRPr lang="en-US" altLang="en-US" sz="4400"/>
          </a:p>
        </p:txBody>
      </p:sp>
      <p:sp>
        <p:nvSpPr>
          <p:cNvPr id="984083" name="Rectangle 19"/>
          <p:cNvSpPr>
            <a:spLocks noChangeArrowheads="1"/>
          </p:cNvSpPr>
          <p:nvPr/>
        </p:nvSpPr>
        <p:spPr bwMode="auto">
          <a:xfrm>
            <a:off x="473075" y="3011488"/>
            <a:ext cx="2111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buFontTx/>
              <a:buNone/>
            </a:pPr>
            <a:r>
              <a:rPr lang="en-US" altLang="en-US" sz="2500" b="0">
                <a:solidFill>
                  <a:srgbClr val="000000"/>
                </a:solidFill>
                <a:latin typeface="Times New Roman" pitchFamily="18" charset="0"/>
              </a:rPr>
              <a:t>R</a:t>
            </a:r>
            <a:endParaRPr lang="en-US" altLang="en-US" sz="4400"/>
          </a:p>
        </p:txBody>
      </p:sp>
      <p:sp>
        <p:nvSpPr>
          <p:cNvPr id="984084" name="Rectangle 20"/>
          <p:cNvSpPr>
            <a:spLocks noChangeArrowheads="1"/>
          </p:cNvSpPr>
          <p:nvPr/>
        </p:nvSpPr>
        <p:spPr bwMode="auto">
          <a:xfrm>
            <a:off x="1514475" y="5314950"/>
            <a:ext cx="4778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buFontTx/>
              <a:buNone/>
            </a:pPr>
            <a:r>
              <a:rPr lang="en-US" altLang="en-US" sz="2500" b="0">
                <a:solidFill>
                  <a:srgbClr val="000000"/>
                </a:solidFill>
                <a:latin typeface="Times New Roman" pitchFamily="18" charset="0"/>
              </a:rPr>
              <a:t>P(t)</a:t>
            </a:r>
            <a:endParaRPr lang="en-US" altLang="en-US" sz="4400"/>
          </a:p>
        </p:txBody>
      </p:sp>
      <p:sp>
        <p:nvSpPr>
          <p:cNvPr id="984085" name="Rectangle 21"/>
          <p:cNvSpPr>
            <a:spLocks noChangeArrowheads="1"/>
          </p:cNvSpPr>
          <p:nvPr/>
        </p:nvSpPr>
        <p:spPr bwMode="auto">
          <a:xfrm>
            <a:off x="3179763" y="3573463"/>
            <a:ext cx="9032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buFontTx/>
              <a:buNone/>
            </a:pPr>
            <a:r>
              <a:rPr lang="en-US" altLang="en-US" sz="2500" b="0">
                <a:solidFill>
                  <a:srgbClr val="000000"/>
                </a:solidFill>
                <a:latin typeface="Times New Roman" pitchFamily="18" charset="0"/>
              </a:rPr>
              <a:t>P(t+</a:t>
            </a:r>
            <a:r>
              <a:rPr lang="en-US" altLang="en-US" sz="2500" b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en-US" sz="2500" b="0">
                <a:solidFill>
                  <a:srgbClr val="000000"/>
                </a:solidFill>
                <a:latin typeface="Times New Roman" pitchFamily="18" charset="0"/>
              </a:rPr>
              <a:t>t)</a:t>
            </a:r>
            <a:endParaRPr lang="en-US" altLang="en-US" sz="4400"/>
          </a:p>
        </p:txBody>
      </p:sp>
      <p:graphicFrame>
        <p:nvGraphicFramePr>
          <p:cNvPr id="984086" name="Object 22"/>
          <p:cNvGraphicFramePr>
            <a:graphicFrameLocks noChangeAspect="1"/>
          </p:cNvGraphicFramePr>
          <p:nvPr/>
        </p:nvGraphicFramePr>
        <p:xfrm>
          <a:off x="2663825" y="1346200"/>
          <a:ext cx="6288088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89" name="Equation" r:id="rId4" imgW="3327120" imgH="711000" progId="Equation.3">
                  <p:embed/>
                </p:oleObj>
              </mc:Choice>
              <mc:Fallback>
                <p:oleObj name="Equation" r:id="rId4" imgW="3327120" imgH="7110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1346200"/>
                        <a:ext cx="6288088" cy="134461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4087" name="Object 23"/>
          <p:cNvGraphicFramePr>
            <a:graphicFrameLocks noChangeAspect="1"/>
          </p:cNvGraphicFramePr>
          <p:nvPr/>
        </p:nvGraphicFramePr>
        <p:xfrm>
          <a:off x="4629150" y="2984500"/>
          <a:ext cx="4368800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90" name="Equation" r:id="rId6" imgW="2273040" imgH="1447560" progId="Equation.3">
                  <p:embed/>
                </p:oleObj>
              </mc:Choice>
              <mc:Fallback>
                <p:oleObj name="Equation" r:id="rId6" imgW="2273040" imgH="14475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0" y="2984500"/>
                        <a:ext cx="4368800" cy="27813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7CF0-65D5-492B-A717-724987FAEBB8}" type="slidenum">
              <a:rPr lang="en-US" altLang="en-US"/>
              <a:pPr/>
              <a:t>7</a:t>
            </a:fld>
            <a:endParaRPr lang="en-US" altLang="en-US"/>
          </a:p>
        </p:txBody>
      </p:sp>
      <p:graphicFrame>
        <p:nvGraphicFramePr>
          <p:cNvPr id="962601" name="Object 41"/>
          <p:cNvGraphicFramePr>
            <a:graphicFrameLocks noChangeAspect="1"/>
          </p:cNvGraphicFramePr>
          <p:nvPr/>
        </p:nvGraphicFramePr>
        <p:xfrm>
          <a:off x="4210050" y="673100"/>
          <a:ext cx="466725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18" name="Equation" r:id="rId3" imgW="1866600" imgH="634680" progId="Equation.3">
                  <p:embed/>
                </p:oleObj>
              </mc:Choice>
              <mc:Fallback>
                <p:oleObj name="Equation" r:id="rId3" imgW="1866600" imgH="6346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673100"/>
                        <a:ext cx="4667250" cy="15875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03" name="Line 43"/>
          <p:cNvSpPr>
            <a:spLocks noChangeShapeType="1"/>
          </p:cNvSpPr>
          <p:nvPr/>
        </p:nvSpPr>
        <p:spPr bwMode="auto">
          <a:xfrm>
            <a:off x="1206500" y="1854200"/>
            <a:ext cx="3213100" cy="82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0013"/>
            <a:ext cx="8424863" cy="579437"/>
          </a:xfrm>
        </p:spPr>
        <p:txBody>
          <a:bodyPr/>
          <a:lstStyle/>
          <a:p>
            <a:r>
              <a:rPr lang="en-US" altLang="en-US" sz="3200"/>
              <a:t>Ackermann Drive</a:t>
            </a:r>
          </a:p>
        </p:txBody>
      </p:sp>
      <p:sp>
        <p:nvSpPr>
          <p:cNvPr id="962563" name="Line 3"/>
          <p:cNvSpPr>
            <a:spLocks noChangeShapeType="1"/>
          </p:cNvSpPr>
          <p:nvPr/>
        </p:nvSpPr>
        <p:spPr bwMode="auto">
          <a:xfrm>
            <a:off x="1214438" y="1858963"/>
            <a:ext cx="3043237" cy="36210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564" name="Freeform 4"/>
          <p:cNvSpPr>
            <a:spLocks/>
          </p:cNvSpPr>
          <p:nvPr/>
        </p:nvSpPr>
        <p:spPr bwMode="auto">
          <a:xfrm>
            <a:off x="3451225" y="3479800"/>
            <a:ext cx="85725" cy="423863"/>
          </a:xfrm>
          <a:custGeom>
            <a:avLst/>
            <a:gdLst>
              <a:gd name="T0" fmla="*/ 260 w 266"/>
              <a:gd name="T1" fmla="*/ 1331 h 1331"/>
              <a:gd name="T2" fmla="*/ 262 w 266"/>
              <a:gd name="T3" fmla="*/ 1285 h 1331"/>
              <a:gd name="T4" fmla="*/ 264 w 266"/>
              <a:gd name="T5" fmla="*/ 1240 h 1331"/>
              <a:gd name="T6" fmla="*/ 266 w 266"/>
              <a:gd name="T7" fmla="*/ 1194 h 1331"/>
              <a:gd name="T8" fmla="*/ 266 w 266"/>
              <a:gd name="T9" fmla="*/ 1148 h 1331"/>
              <a:gd name="T10" fmla="*/ 266 w 266"/>
              <a:gd name="T11" fmla="*/ 1102 h 1331"/>
              <a:gd name="T12" fmla="*/ 264 w 266"/>
              <a:gd name="T13" fmla="*/ 1056 h 1331"/>
              <a:gd name="T14" fmla="*/ 262 w 266"/>
              <a:gd name="T15" fmla="*/ 1011 h 1331"/>
              <a:gd name="T16" fmla="*/ 259 w 266"/>
              <a:gd name="T17" fmla="*/ 965 h 1331"/>
              <a:gd name="T18" fmla="*/ 255 w 266"/>
              <a:gd name="T19" fmla="*/ 920 h 1331"/>
              <a:gd name="T20" fmla="*/ 251 w 266"/>
              <a:gd name="T21" fmla="*/ 874 h 1331"/>
              <a:gd name="T22" fmla="*/ 246 w 266"/>
              <a:gd name="T23" fmla="*/ 829 h 1331"/>
              <a:gd name="T24" fmla="*/ 240 w 266"/>
              <a:gd name="T25" fmla="*/ 784 h 1331"/>
              <a:gd name="T26" fmla="*/ 232 w 266"/>
              <a:gd name="T27" fmla="*/ 739 h 1331"/>
              <a:gd name="T28" fmla="*/ 225 w 266"/>
              <a:gd name="T29" fmla="*/ 694 h 1331"/>
              <a:gd name="T30" fmla="*/ 217 w 266"/>
              <a:gd name="T31" fmla="*/ 648 h 1331"/>
              <a:gd name="T32" fmla="*/ 207 w 266"/>
              <a:gd name="T33" fmla="*/ 604 h 1331"/>
              <a:gd name="T34" fmla="*/ 198 w 266"/>
              <a:gd name="T35" fmla="*/ 559 h 1331"/>
              <a:gd name="T36" fmla="*/ 187 w 266"/>
              <a:gd name="T37" fmla="*/ 515 h 1331"/>
              <a:gd name="T38" fmla="*/ 175 w 266"/>
              <a:gd name="T39" fmla="*/ 470 h 1331"/>
              <a:gd name="T40" fmla="*/ 163 w 266"/>
              <a:gd name="T41" fmla="*/ 427 h 1331"/>
              <a:gd name="T42" fmla="*/ 150 w 266"/>
              <a:gd name="T43" fmla="*/ 382 h 1331"/>
              <a:gd name="T44" fmla="*/ 137 w 266"/>
              <a:gd name="T45" fmla="*/ 339 h 1331"/>
              <a:gd name="T46" fmla="*/ 123 w 266"/>
              <a:gd name="T47" fmla="*/ 295 h 1331"/>
              <a:gd name="T48" fmla="*/ 107 w 266"/>
              <a:gd name="T49" fmla="*/ 253 h 1331"/>
              <a:gd name="T50" fmla="*/ 90 w 266"/>
              <a:gd name="T51" fmla="*/ 209 h 1331"/>
              <a:gd name="T52" fmla="*/ 74 w 266"/>
              <a:gd name="T53" fmla="*/ 167 h 1331"/>
              <a:gd name="T54" fmla="*/ 56 w 266"/>
              <a:gd name="T55" fmla="*/ 126 h 1331"/>
              <a:gd name="T56" fmla="*/ 39 w 266"/>
              <a:gd name="T57" fmla="*/ 83 h 1331"/>
              <a:gd name="T58" fmla="*/ 20 w 266"/>
              <a:gd name="T59" fmla="*/ 42 h 1331"/>
              <a:gd name="T60" fmla="*/ 0 w 266"/>
              <a:gd name="T61" fmla="*/ 0 h 1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66" h="1331">
                <a:moveTo>
                  <a:pt x="260" y="1331"/>
                </a:moveTo>
                <a:lnTo>
                  <a:pt x="262" y="1285"/>
                </a:lnTo>
                <a:lnTo>
                  <a:pt x="264" y="1240"/>
                </a:lnTo>
                <a:lnTo>
                  <a:pt x="266" y="1194"/>
                </a:lnTo>
                <a:lnTo>
                  <a:pt x="266" y="1148"/>
                </a:lnTo>
                <a:lnTo>
                  <a:pt x="266" y="1102"/>
                </a:lnTo>
                <a:lnTo>
                  <a:pt x="264" y="1056"/>
                </a:lnTo>
                <a:lnTo>
                  <a:pt x="262" y="1011"/>
                </a:lnTo>
                <a:lnTo>
                  <a:pt x="259" y="965"/>
                </a:lnTo>
                <a:lnTo>
                  <a:pt x="255" y="920"/>
                </a:lnTo>
                <a:lnTo>
                  <a:pt x="251" y="874"/>
                </a:lnTo>
                <a:lnTo>
                  <a:pt x="246" y="829"/>
                </a:lnTo>
                <a:lnTo>
                  <a:pt x="240" y="784"/>
                </a:lnTo>
                <a:lnTo>
                  <a:pt x="232" y="739"/>
                </a:lnTo>
                <a:lnTo>
                  <a:pt x="225" y="694"/>
                </a:lnTo>
                <a:lnTo>
                  <a:pt x="217" y="648"/>
                </a:lnTo>
                <a:lnTo>
                  <a:pt x="207" y="604"/>
                </a:lnTo>
                <a:lnTo>
                  <a:pt x="198" y="559"/>
                </a:lnTo>
                <a:lnTo>
                  <a:pt x="187" y="515"/>
                </a:lnTo>
                <a:lnTo>
                  <a:pt x="175" y="470"/>
                </a:lnTo>
                <a:lnTo>
                  <a:pt x="163" y="427"/>
                </a:lnTo>
                <a:lnTo>
                  <a:pt x="150" y="382"/>
                </a:lnTo>
                <a:lnTo>
                  <a:pt x="137" y="339"/>
                </a:lnTo>
                <a:lnTo>
                  <a:pt x="123" y="295"/>
                </a:lnTo>
                <a:lnTo>
                  <a:pt x="107" y="253"/>
                </a:lnTo>
                <a:lnTo>
                  <a:pt x="90" y="209"/>
                </a:lnTo>
                <a:lnTo>
                  <a:pt x="74" y="167"/>
                </a:lnTo>
                <a:lnTo>
                  <a:pt x="56" y="126"/>
                </a:lnTo>
                <a:lnTo>
                  <a:pt x="39" y="83"/>
                </a:lnTo>
                <a:lnTo>
                  <a:pt x="20" y="42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565" name="Freeform 5"/>
          <p:cNvSpPr>
            <a:spLocks/>
          </p:cNvSpPr>
          <p:nvPr/>
        </p:nvSpPr>
        <p:spPr bwMode="auto">
          <a:xfrm>
            <a:off x="1443038" y="1724025"/>
            <a:ext cx="85725" cy="395288"/>
          </a:xfrm>
          <a:custGeom>
            <a:avLst/>
            <a:gdLst>
              <a:gd name="T0" fmla="*/ 0 w 273"/>
              <a:gd name="T1" fmla="*/ 1244 h 1244"/>
              <a:gd name="T2" fmla="*/ 14 w 273"/>
              <a:gd name="T3" fmla="*/ 1224 h 1244"/>
              <a:gd name="T4" fmla="*/ 28 w 273"/>
              <a:gd name="T5" fmla="*/ 1205 h 1244"/>
              <a:gd name="T6" fmla="*/ 42 w 273"/>
              <a:gd name="T7" fmla="*/ 1185 h 1244"/>
              <a:gd name="T8" fmla="*/ 54 w 273"/>
              <a:gd name="T9" fmla="*/ 1164 h 1244"/>
              <a:gd name="T10" fmla="*/ 68 w 273"/>
              <a:gd name="T11" fmla="*/ 1144 h 1244"/>
              <a:gd name="T12" fmla="*/ 80 w 273"/>
              <a:gd name="T13" fmla="*/ 1123 h 1244"/>
              <a:gd name="T14" fmla="*/ 92 w 273"/>
              <a:gd name="T15" fmla="*/ 1102 h 1244"/>
              <a:gd name="T16" fmla="*/ 104 w 273"/>
              <a:gd name="T17" fmla="*/ 1080 h 1244"/>
              <a:gd name="T18" fmla="*/ 115 w 273"/>
              <a:gd name="T19" fmla="*/ 1060 h 1244"/>
              <a:gd name="T20" fmla="*/ 127 w 273"/>
              <a:gd name="T21" fmla="*/ 1038 h 1244"/>
              <a:gd name="T22" fmla="*/ 137 w 273"/>
              <a:gd name="T23" fmla="*/ 1016 h 1244"/>
              <a:gd name="T24" fmla="*/ 147 w 273"/>
              <a:gd name="T25" fmla="*/ 993 h 1244"/>
              <a:gd name="T26" fmla="*/ 157 w 273"/>
              <a:gd name="T27" fmla="*/ 972 h 1244"/>
              <a:gd name="T28" fmla="*/ 166 w 273"/>
              <a:gd name="T29" fmla="*/ 949 h 1244"/>
              <a:gd name="T30" fmla="*/ 175 w 273"/>
              <a:gd name="T31" fmla="*/ 927 h 1244"/>
              <a:gd name="T32" fmla="*/ 185 w 273"/>
              <a:gd name="T33" fmla="*/ 904 h 1244"/>
              <a:gd name="T34" fmla="*/ 193 w 273"/>
              <a:gd name="T35" fmla="*/ 882 h 1244"/>
              <a:gd name="T36" fmla="*/ 200 w 273"/>
              <a:gd name="T37" fmla="*/ 859 h 1244"/>
              <a:gd name="T38" fmla="*/ 207 w 273"/>
              <a:gd name="T39" fmla="*/ 836 h 1244"/>
              <a:gd name="T40" fmla="*/ 215 w 273"/>
              <a:gd name="T41" fmla="*/ 812 h 1244"/>
              <a:gd name="T42" fmla="*/ 222 w 273"/>
              <a:gd name="T43" fmla="*/ 789 h 1244"/>
              <a:gd name="T44" fmla="*/ 228 w 273"/>
              <a:gd name="T45" fmla="*/ 766 h 1244"/>
              <a:gd name="T46" fmla="*/ 234 w 273"/>
              <a:gd name="T47" fmla="*/ 742 h 1244"/>
              <a:gd name="T48" fmla="*/ 240 w 273"/>
              <a:gd name="T49" fmla="*/ 719 h 1244"/>
              <a:gd name="T50" fmla="*/ 245 w 273"/>
              <a:gd name="T51" fmla="*/ 695 h 1244"/>
              <a:gd name="T52" fmla="*/ 249 w 273"/>
              <a:gd name="T53" fmla="*/ 671 h 1244"/>
              <a:gd name="T54" fmla="*/ 253 w 273"/>
              <a:gd name="T55" fmla="*/ 648 h 1244"/>
              <a:gd name="T56" fmla="*/ 257 w 273"/>
              <a:gd name="T57" fmla="*/ 623 h 1244"/>
              <a:gd name="T58" fmla="*/ 260 w 273"/>
              <a:gd name="T59" fmla="*/ 599 h 1244"/>
              <a:gd name="T60" fmla="*/ 263 w 273"/>
              <a:gd name="T61" fmla="*/ 575 h 1244"/>
              <a:gd name="T62" fmla="*/ 266 w 273"/>
              <a:gd name="T63" fmla="*/ 551 h 1244"/>
              <a:gd name="T64" fmla="*/ 269 w 273"/>
              <a:gd name="T65" fmla="*/ 526 h 1244"/>
              <a:gd name="T66" fmla="*/ 271 w 273"/>
              <a:gd name="T67" fmla="*/ 503 h 1244"/>
              <a:gd name="T68" fmla="*/ 272 w 273"/>
              <a:gd name="T69" fmla="*/ 479 h 1244"/>
              <a:gd name="T70" fmla="*/ 273 w 273"/>
              <a:gd name="T71" fmla="*/ 454 h 1244"/>
              <a:gd name="T72" fmla="*/ 273 w 273"/>
              <a:gd name="T73" fmla="*/ 430 h 1244"/>
              <a:gd name="T74" fmla="*/ 273 w 273"/>
              <a:gd name="T75" fmla="*/ 405 h 1244"/>
              <a:gd name="T76" fmla="*/ 273 w 273"/>
              <a:gd name="T77" fmla="*/ 382 h 1244"/>
              <a:gd name="T78" fmla="*/ 272 w 273"/>
              <a:gd name="T79" fmla="*/ 358 h 1244"/>
              <a:gd name="T80" fmla="*/ 271 w 273"/>
              <a:gd name="T81" fmla="*/ 333 h 1244"/>
              <a:gd name="T82" fmla="*/ 270 w 273"/>
              <a:gd name="T83" fmla="*/ 309 h 1244"/>
              <a:gd name="T84" fmla="*/ 268 w 273"/>
              <a:gd name="T85" fmla="*/ 285 h 1244"/>
              <a:gd name="T86" fmla="*/ 264 w 273"/>
              <a:gd name="T87" fmla="*/ 260 h 1244"/>
              <a:gd name="T88" fmla="*/ 262 w 273"/>
              <a:gd name="T89" fmla="*/ 237 h 1244"/>
              <a:gd name="T90" fmla="*/ 258 w 273"/>
              <a:gd name="T91" fmla="*/ 213 h 1244"/>
              <a:gd name="T92" fmla="*/ 255 w 273"/>
              <a:gd name="T93" fmla="*/ 189 h 1244"/>
              <a:gd name="T94" fmla="*/ 251 w 273"/>
              <a:gd name="T95" fmla="*/ 165 h 1244"/>
              <a:gd name="T96" fmla="*/ 247 w 273"/>
              <a:gd name="T97" fmla="*/ 141 h 1244"/>
              <a:gd name="T98" fmla="*/ 242 w 273"/>
              <a:gd name="T99" fmla="*/ 118 h 1244"/>
              <a:gd name="T100" fmla="*/ 236 w 273"/>
              <a:gd name="T101" fmla="*/ 94 h 1244"/>
              <a:gd name="T102" fmla="*/ 230 w 273"/>
              <a:gd name="T103" fmla="*/ 70 h 1244"/>
              <a:gd name="T104" fmla="*/ 224 w 273"/>
              <a:gd name="T105" fmla="*/ 46 h 1244"/>
              <a:gd name="T106" fmla="*/ 218 w 273"/>
              <a:gd name="T107" fmla="*/ 23 h 1244"/>
              <a:gd name="T108" fmla="*/ 211 w 273"/>
              <a:gd name="T109" fmla="*/ 0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73" h="1244">
                <a:moveTo>
                  <a:pt x="0" y="1244"/>
                </a:moveTo>
                <a:lnTo>
                  <a:pt x="14" y="1224"/>
                </a:lnTo>
                <a:lnTo>
                  <a:pt x="28" y="1205"/>
                </a:lnTo>
                <a:lnTo>
                  <a:pt x="42" y="1185"/>
                </a:lnTo>
                <a:lnTo>
                  <a:pt x="54" y="1164"/>
                </a:lnTo>
                <a:lnTo>
                  <a:pt x="68" y="1144"/>
                </a:lnTo>
                <a:lnTo>
                  <a:pt x="80" y="1123"/>
                </a:lnTo>
                <a:lnTo>
                  <a:pt x="92" y="1102"/>
                </a:lnTo>
                <a:lnTo>
                  <a:pt x="104" y="1080"/>
                </a:lnTo>
                <a:lnTo>
                  <a:pt x="115" y="1060"/>
                </a:lnTo>
                <a:lnTo>
                  <a:pt x="127" y="1038"/>
                </a:lnTo>
                <a:lnTo>
                  <a:pt x="137" y="1016"/>
                </a:lnTo>
                <a:lnTo>
                  <a:pt x="147" y="993"/>
                </a:lnTo>
                <a:lnTo>
                  <a:pt x="157" y="972"/>
                </a:lnTo>
                <a:lnTo>
                  <a:pt x="166" y="949"/>
                </a:lnTo>
                <a:lnTo>
                  <a:pt x="175" y="927"/>
                </a:lnTo>
                <a:lnTo>
                  <a:pt x="185" y="904"/>
                </a:lnTo>
                <a:lnTo>
                  <a:pt x="193" y="882"/>
                </a:lnTo>
                <a:lnTo>
                  <a:pt x="200" y="859"/>
                </a:lnTo>
                <a:lnTo>
                  <a:pt x="207" y="836"/>
                </a:lnTo>
                <a:lnTo>
                  <a:pt x="215" y="812"/>
                </a:lnTo>
                <a:lnTo>
                  <a:pt x="222" y="789"/>
                </a:lnTo>
                <a:lnTo>
                  <a:pt x="228" y="766"/>
                </a:lnTo>
                <a:lnTo>
                  <a:pt x="234" y="742"/>
                </a:lnTo>
                <a:lnTo>
                  <a:pt x="240" y="719"/>
                </a:lnTo>
                <a:lnTo>
                  <a:pt x="245" y="695"/>
                </a:lnTo>
                <a:lnTo>
                  <a:pt x="249" y="671"/>
                </a:lnTo>
                <a:lnTo>
                  <a:pt x="253" y="648"/>
                </a:lnTo>
                <a:lnTo>
                  <a:pt x="257" y="623"/>
                </a:lnTo>
                <a:lnTo>
                  <a:pt x="260" y="599"/>
                </a:lnTo>
                <a:lnTo>
                  <a:pt x="263" y="575"/>
                </a:lnTo>
                <a:lnTo>
                  <a:pt x="266" y="551"/>
                </a:lnTo>
                <a:lnTo>
                  <a:pt x="269" y="526"/>
                </a:lnTo>
                <a:lnTo>
                  <a:pt x="271" y="503"/>
                </a:lnTo>
                <a:lnTo>
                  <a:pt x="272" y="479"/>
                </a:lnTo>
                <a:lnTo>
                  <a:pt x="273" y="454"/>
                </a:lnTo>
                <a:lnTo>
                  <a:pt x="273" y="430"/>
                </a:lnTo>
                <a:lnTo>
                  <a:pt x="273" y="405"/>
                </a:lnTo>
                <a:lnTo>
                  <a:pt x="273" y="382"/>
                </a:lnTo>
                <a:lnTo>
                  <a:pt x="272" y="358"/>
                </a:lnTo>
                <a:lnTo>
                  <a:pt x="271" y="333"/>
                </a:lnTo>
                <a:lnTo>
                  <a:pt x="270" y="309"/>
                </a:lnTo>
                <a:lnTo>
                  <a:pt x="268" y="285"/>
                </a:lnTo>
                <a:lnTo>
                  <a:pt x="264" y="260"/>
                </a:lnTo>
                <a:lnTo>
                  <a:pt x="262" y="237"/>
                </a:lnTo>
                <a:lnTo>
                  <a:pt x="258" y="213"/>
                </a:lnTo>
                <a:lnTo>
                  <a:pt x="255" y="189"/>
                </a:lnTo>
                <a:lnTo>
                  <a:pt x="251" y="165"/>
                </a:lnTo>
                <a:lnTo>
                  <a:pt x="247" y="141"/>
                </a:lnTo>
                <a:lnTo>
                  <a:pt x="242" y="118"/>
                </a:lnTo>
                <a:lnTo>
                  <a:pt x="236" y="94"/>
                </a:lnTo>
                <a:lnTo>
                  <a:pt x="230" y="70"/>
                </a:lnTo>
                <a:lnTo>
                  <a:pt x="224" y="46"/>
                </a:lnTo>
                <a:lnTo>
                  <a:pt x="218" y="23"/>
                </a:lnTo>
                <a:lnTo>
                  <a:pt x="211" y="0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566" name="Freeform 6"/>
          <p:cNvSpPr>
            <a:spLocks/>
          </p:cNvSpPr>
          <p:nvPr/>
        </p:nvSpPr>
        <p:spPr bwMode="auto">
          <a:xfrm>
            <a:off x="1492250" y="1682750"/>
            <a:ext cx="41275" cy="68263"/>
          </a:xfrm>
          <a:custGeom>
            <a:avLst/>
            <a:gdLst>
              <a:gd name="T0" fmla="*/ 29 w 128"/>
              <a:gd name="T1" fmla="*/ 216 h 216"/>
              <a:gd name="T2" fmla="*/ 0 w 128"/>
              <a:gd name="T3" fmla="*/ 0 h 216"/>
              <a:gd name="T4" fmla="*/ 128 w 128"/>
              <a:gd name="T5" fmla="*/ 176 h 216"/>
              <a:gd name="T6" fmla="*/ 63 w 128"/>
              <a:gd name="T7" fmla="*/ 157 h 216"/>
              <a:gd name="T8" fmla="*/ 29 w 128"/>
              <a:gd name="T9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216">
                <a:moveTo>
                  <a:pt x="29" y="216"/>
                </a:moveTo>
                <a:lnTo>
                  <a:pt x="0" y="0"/>
                </a:lnTo>
                <a:lnTo>
                  <a:pt x="128" y="176"/>
                </a:lnTo>
                <a:lnTo>
                  <a:pt x="63" y="157"/>
                </a:lnTo>
                <a:lnTo>
                  <a:pt x="29" y="216"/>
                </a:lnTo>
                <a:close/>
              </a:path>
            </a:pathLst>
          </a:custGeom>
          <a:solidFill>
            <a:srgbClr val="FF0000"/>
          </a:solidFill>
          <a:ln w="17463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567" name="Oval 7"/>
          <p:cNvSpPr>
            <a:spLocks noChangeArrowheads="1"/>
          </p:cNvSpPr>
          <p:nvPr/>
        </p:nvSpPr>
        <p:spPr bwMode="auto">
          <a:xfrm>
            <a:off x="1173163" y="1816100"/>
            <a:ext cx="84137" cy="84138"/>
          </a:xfrm>
          <a:prstGeom prst="ellipse">
            <a:avLst/>
          </a:prstGeom>
          <a:solidFill>
            <a:srgbClr val="000000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568" name="Freeform 8"/>
          <p:cNvSpPr>
            <a:spLocks/>
          </p:cNvSpPr>
          <p:nvPr/>
        </p:nvSpPr>
        <p:spPr bwMode="auto">
          <a:xfrm>
            <a:off x="1398588" y="2339975"/>
            <a:ext cx="1573212" cy="1347788"/>
          </a:xfrm>
          <a:custGeom>
            <a:avLst/>
            <a:gdLst>
              <a:gd name="T0" fmla="*/ 4936 w 4953"/>
              <a:gd name="T1" fmla="*/ 149 h 4243"/>
              <a:gd name="T2" fmla="*/ 4953 w 4953"/>
              <a:gd name="T3" fmla="*/ 241 h 4243"/>
              <a:gd name="T4" fmla="*/ 4943 w 4953"/>
              <a:gd name="T5" fmla="*/ 355 h 4243"/>
              <a:gd name="T6" fmla="*/ 4906 w 4953"/>
              <a:gd name="T7" fmla="*/ 487 h 4243"/>
              <a:gd name="T8" fmla="*/ 4843 w 4953"/>
              <a:gd name="T9" fmla="*/ 639 h 4243"/>
              <a:gd name="T10" fmla="*/ 4752 w 4953"/>
              <a:gd name="T11" fmla="*/ 805 h 4243"/>
              <a:gd name="T12" fmla="*/ 4637 w 4953"/>
              <a:gd name="T13" fmla="*/ 986 h 4243"/>
              <a:gd name="T14" fmla="*/ 4499 w 4953"/>
              <a:gd name="T15" fmla="*/ 1181 h 4243"/>
              <a:gd name="T16" fmla="*/ 4337 w 4953"/>
              <a:gd name="T17" fmla="*/ 1385 h 4243"/>
              <a:gd name="T18" fmla="*/ 4156 w 4953"/>
              <a:gd name="T19" fmla="*/ 1598 h 4243"/>
              <a:gd name="T20" fmla="*/ 3956 w 4953"/>
              <a:gd name="T21" fmla="*/ 1817 h 4243"/>
              <a:gd name="T22" fmla="*/ 3739 w 4953"/>
              <a:gd name="T23" fmla="*/ 2038 h 4243"/>
              <a:gd name="T24" fmla="*/ 3509 w 4953"/>
              <a:gd name="T25" fmla="*/ 2261 h 4243"/>
              <a:gd name="T26" fmla="*/ 3268 w 4953"/>
              <a:gd name="T27" fmla="*/ 2481 h 4243"/>
              <a:gd name="T28" fmla="*/ 3017 w 4953"/>
              <a:gd name="T29" fmla="*/ 2699 h 4243"/>
              <a:gd name="T30" fmla="*/ 2761 w 4953"/>
              <a:gd name="T31" fmla="*/ 2910 h 4243"/>
              <a:gd name="T32" fmla="*/ 2502 w 4953"/>
              <a:gd name="T33" fmla="*/ 3112 h 4243"/>
              <a:gd name="T34" fmla="*/ 2242 w 4953"/>
              <a:gd name="T35" fmla="*/ 3302 h 4243"/>
              <a:gd name="T36" fmla="*/ 1985 w 4953"/>
              <a:gd name="T37" fmla="*/ 3482 h 4243"/>
              <a:gd name="T38" fmla="*/ 1733 w 4953"/>
              <a:gd name="T39" fmla="*/ 3644 h 4243"/>
              <a:gd name="T40" fmla="*/ 1489 w 4953"/>
              <a:gd name="T41" fmla="*/ 3791 h 4243"/>
              <a:gd name="T42" fmla="*/ 1257 w 4953"/>
              <a:gd name="T43" fmla="*/ 3919 h 4243"/>
              <a:gd name="T44" fmla="*/ 1038 w 4953"/>
              <a:gd name="T45" fmla="*/ 4027 h 4243"/>
              <a:gd name="T46" fmla="*/ 835 w 4953"/>
              <a:gd name="T47" fmla="*/ 4114 h 4243"/>
              <a:gd name="T48" fmla="*/ 649 w 4953"/>
              <a:gd name="T49" fmla="*/ 4179 h 4243"/>
              <a:gd name="T50" fmla="*/ 484 w 4953"/>
              <a:gd name="T51" fmla="*/ 4222 h 4243"/>
              <a:gd name="T52" fmla="*/ 341 w 4953"/>
              <a:gd name="T53" fmla="*/ 4242 h 4243"/>
              <a:gd name="T54" fmla="*/ 221 w 4953"/>
              <a:gd name="T55" fmla="*/ 4237 h 4243"/>
              <a:gd name="T56" fmla="*/ 127 w 4953"/>
              <a:gd name="T57" fmla="*/ 4210 h 4243"/>
              <a:gd name="T58" fmla="*/ 57 w 4953"/>
              <a:gd name="T59" fmla="*/ 4160 h 4243"/>
              <a:gd name="T60" fmla="*/ 16 w 4953"/>
              <a:gd name="T61" fmla="*/ 4087 h 4243"/>
              <a:gd name="T62" fmla="*/ 0 w 4953"/>
              <a:gd name="T63" fmla="*/ 3993 h 4243"/>
              <a:gd name="T64" fmla="*/ 13 w 4953"/>
              <a:gd name="T65" fmla="*/ 3878 h 4243"/>
              <a:gd name="T66" fmla="*/ 52 w 4953"/>
              <a:gd name="T67" fmla="*/ 3744 h 4243"/>
              <a:gd name="T68" fmla="*/ 118 w 4953"/>
              <a:gd name="T69" fmla="*/ 3591 h 4243"/>
              <a:gd name="T70" fmla="*/ 211 w 4953"/>
              <a:gd name="T71" fmla="*/ 3423 h 4243"/>
              <a:gd name="T72" fmla="*/ 328 w 4953"/>
              <a:gd name="T73" fmla="*/ 3240 h 4243"/>
              <a:gd name="T74" fmla="*/ 468 w 4953"/>
              <a:gd name="T75" fmla="*/ 3045 h 4243"/>
              <a:gd name="T76" fmla="*/ 631 w 4953"/>
              <a:gd name="T77" fmla="*/ 2840 h 4243"/>
              <a:gd name="T78" fmla="*/ 814 w 4953"/>
              <a:gd name="T79" fmla="*/ 2626 h 4243"/>
              <a:gd name="T80" fmla="*/ 1016 w 4953"/>
              <a:gd name="T81" fmla="*/ 2408 h 4243"/>
              <a:gd name="T82" fmla="*/ 1233 w 4953"/>
              <a:gd name="T83" fmla="*/ 2185 h 4243"/>
              <a:gd name="T84" fmla="*/ 1465 w 4953"/>
              <a:gd name="T85" fmla="*/ 1963 h 4243"/>
              <a:gd name="T86" fmla="*/ 1707 w 4953"/>
              <a:gd name="T87" fmla="*/ 1742 h 4243"/>
              <a:gd name="T88" fmla="*/ 1958 w 4953"/>
              <a:gd name="T89" fmla="*/ 1526 h 4243"/>
              <a:gd name="T90" fmla="*/ 2215 w 4953"/>
              <a:gd name="T91" fmla="*/ 1316 h 4243"/>
              <a:gd name="T92" fmla="*/ 2474 w 4953"/>
              <a:gd name="T93" fmla="*/ 1115 h 4243"/>
              <a:gd name="T94" fmla="*/ 2734 w 4953"/>
              <a:gd name="T95" fmla="*/ 924 h 4243"/>
              <a:gd name="T96" fmla="*/ 2991 w 4953"/>
              <a:gd name="T97" fmla="*/ 747 h 4243"/>
              <a:gd name="T98" fmla="*/ 3242 w 4953"/>
              <a:gd name="T99" fmla="*/ 586 h 4243"/>
              <a:gd name="T100" fmla="*/ 3484 w 4953"/>
              <a:gd name="T101" fmla="*/ 441 h 4243"/>
              <a:gd name="T102" fmla="*/ 3716 w 4953"/>
              <a:gd name="T103" fmla="*/ 314 h 4243"/>
              <a:gd name="T104" fmla="*/ 3934 w 4953"/>
              <a:gd name="T105" fmla="*/ 208 h 4243"/>
              <a:gd name="T106" fmla="*/ 4136 w 4953"/>
              <a:gd name="T107" fmla="*/ 122 h 4243"/>
              <a:gd name="T108" fmla="*/ 4319 w 4953"/>
              <a:gd name="T109" fmla="*/ 59 h 4243"/>
              <a:gd name="T110" fmla="*/ 4483 w 4953"/>
              <a:gd name="T111" fmla="*/ 18 h 4243"/>
              <a:gd name="T112" fmla="*/ 4624 w 4953"/>
              <a:gd name="T113" fmla="*/ 1 h 4243"/>
              <a:gd name="T114" fmla="*/ 4741 w 4953"/>
              <a:gd name="T115" fmla="*/ 7 h 4243"/>
              <a:gd name="T116" fmla="*/ 4834 w 4953"/>
              <a:gd name="T117" fmla="*/ 36 h 4243"/>
              <a:gd name="T118" fmla="*/ 4901 w 4953"/>
              <a:gd name="T119" fmla="*/ 88 h 4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953" h="4243">
                <a:moveTo>
                  <a:pt x="4901" y="88"/>
                </a:moveTo>
                <a:lnTo>
                  <a:pt x="4909" y="99"/>
                </a:lnTo>
                <a:lnTo>
                  <a:pt x="4917" y="111"/>
                </a:lnTo>
                <a:lnTo>
                  <a:pt x="4924" y="123"/>
                </a:lnTo>
                <a:lnTo>
                  <a:pt x="4931" y="135"/>
                </a:lnTo>
                <a:lnTo>
                  <a:pt x="4936" y="149"/>
                </a:lnTo>
                <a:lnTo>
                  <a:pt x="4941" y="162"/>
                </a:lnTo>
                <a:lnTo>
                  <a:pt x="4944" y="177"/>
                </a:lnTo>
                <a:lnTo>
                  <a:pt x="4948" y="192"/>
                </a:lnTo>
                <a:lnTo>
                  <a:pt x="4950" y="208"/>
                </a:lnTo>
                <a:lnTo>
                  <a:pt x="4952" y="224"/>
                </a:lnTo>
                <a:lnTo>
                  <a:pt x="4953" y="241"/>
                </a:lnTo>
                <a:lnTo>
                  <a:pt x="4953" y="259"/>
                </a:lnTo>
                <a:lnTo>
                  <a:pt x="4952" y="277"/>
                </a:lnTo>
                <a:lnTo>
                  <a:pt x="4951" y="296"/>
                </a:lnTo>
                <a:lnTo>
                  <a:pt x="4949" y="314"/>
                </a:lnTo>
                <a:lnTo>
                  <a:pt x="4946" y="334"/>
                </a:lnTo>
                <a:lnTo>
                  <a:pt x="4943" y="355"/>
                </a:lnTo>
                <a:lnTo>
                  <a:pt x="4939" y="376"/>
                </a:lnTo>
                <a:lnTo>
                  <a:pt x="4934" y="396"/>
                </a:lnTo>
                <a:lnTo>
                  <a:pt x="4927" y="419"/>
                </a:lnTo>
                <a:lnTo>
                  <a:pt x="4921" y="441"/>
                </a:lnTo>
                <a:lnTo>
                  <a:pt x="4914" y="464"/>
                </a:lnTo>
                <a:lnTo>
                  <a:pt x="4906" y="487"/>
                </a:lnTo>
                <a:lnTo>
                  <a:pt x="4897" y="511"/>
                </a:lnTo>
                <a:lnTo>
                  <a:pt x="4888" y="536"/>
                </a:lnTo>
                <a:lnTo>
                  <a:pt x="4878" y="561"/>
                </a:lnTo>
                <a:lnTo>
                  <a:pt x="4866" y="586"/>
                </a:lnTo>
                <a:lnTo>
                  <a:pt x="4855" y="612"/>
                </a:lnTo>
                <a:lnTo>
                  <a:pt x="4843" y="639"/>
                </a:lnTo>
                <a:lnTo>
                  <a:pt x="4829" y="664"/>
                </a:lnTo>
                <a:lnTo>
                  <a:pt x="4815" y="692"/>
                </a:lnTo>
                <a:lnTo>
                  <a:pt x="4800" y="719"/>
                </a:lnTo>
                <a:lnTo>
                  <a:pt x="4784" y="748"/>
                </a:lnTo>
                <a:lnTo>
                  <a:pt x="4769" y="776"/>
                </a:lnTo>
                <a:lnTo>
                  <a:pt x="4752" y="805"/>
                </a:lnTo>
                <a:lnTo>
                  <a:pt x="4735" y="834"/>
                </a:lnTo>
                <a:lnTo>
                  <a:pt x="4716" y="864"/>
                </a:lnTo>
                <a:lnTo>
                  <a:pt x="4697" y="894"/>
                </a:lnTo>
                <a:lnTo>
                  <a:pt x="4678" y="925"/>
                </a:lnTo>
                <a:lnTo>
                  <a:pt x="4658" y="955"/>
                </a:lnTo>
                <a:lnTo>
                  <a:pt x="4637" y="986"/>
                </a:lnTo>
                <a:lnTo>
                  <a:pt x="4616" y="1019"/>
                </a:lnTo>
                <a:lnTo>
                  <a:pt x="4594" y="1051"/>
                </a:lnTo>
                <a:lnTo>
                  <a:pt x="4571" y="1083"/>
                </a:lnTo>
                <a:lnTo>
                  <a:pt x="4547" y="1115"/>
                </a:lnTo>
                <a:lnTo>
                  <a:pt x="4523" y="1148"/>
                </a:lnTo>
                <a:lnTo>
                  <a:pt x="4499" y="1181"/>
                </a:lnTo>
                <a:lnTo>
                  <a:pt x="4473" y="1214"/>
                </a:lnTo>
                <a:lnTo>
                  <a:pt x="4447" y="1248"/>
                </a:lnTo>
                <a:lnTo>
                  <a:pt x="4421" y="1283"/>
                </a:lnTo>
                <a:lnTo>
                  <a:pt x="4393" y="1317"/>
                </a:lnTo>
                <a:lnTo>
                  <a:pt x="4366" y="1351"/>
                </a:lnTo>
                <a:lnTo>
                  <a:pt x="4337" y="1385"/>
                </a:lnTo>
                <a:lnTo>
                  <a:pt x="4308" y="1420"/>
                </a:lnTo>
                <a:lnTo>
                  <a:pt x="4279" y="1455"/>
                </a:lnTo>
                <a:lnTo>
                  <a:pt x="4249" y="1491"/>
                </a:lnTo>
                <a:lnTo>
                  <a:pt x="4219" y="1527"/>
                </a:lnTo>
                <a:lnTo>
                  <a:pt x="4188" y="1562"/>
                </a:lnTo>
                <a:lnTo>
                  <a:pt x="4156" y="1598"/>
                </a:lnTo>
                <a:lnTo>
                  <a:pt x="4123" y="1635"/>
                </a:lnTo>
                <a:lnTo>
                  <a:pt x="4091" y="1671"/>
                </a:lnTo>
                <a:lnTo>
                  <a:pt x="4058" y="1707"/>
                </a:lnTo>
                <a:lnTo>
                  <a:pt x="4024" y="1743"/>
                </a:lnTo>
                <a:lnTo>
                  <a:pt x="3990" y="1779"/>
                </a:lnTo>
                <a:lnTo>
                  <a:pt x="3956" y="1817"/>
                </a:lnTo>
                <a:lnTo>
                  <a:pt x="3920" y="1853"/>
                </a:lnTo>
                <a:lnTo>
                  <a:pt x="3885" y="1890"/>
                </a:lnTo>
                <a:lnTo>
                  <a:pt x="3849" y="1928"/>
                </a:lnTo>
                <a:lnTo>
                  <a:pt x="3813" y="1964"/>
                </a:lnTo>
                <a:lnTo>
                  <a:pt x="3776" y="2001"/>
                </a:lnTo>
                <a:lnTo>
                  <a:pt x="3739" y="2038"/>
                </a:lnTo>
                <a:lnTo>
                  <a:pt x="3702" y="2076"/>
                </a:lnTo>
                <a:lnTo>
                  <a:pt x="3664" y="2113"/>
                </a:lnTo>
                <a:lnTo>
                  <a:pt x="3626" y="2149"/>
                </a:lnTo>
                <a:lnTo>
                  <a:pt x="3587" y="2186"/>
                </a:lnTo>
                <a:lnTo>
                  <a:pt x="3548" y="2224"/>
                </a:lnTo>
                <a:lnTo>
                  <a:pt x="3509" y="2261"/>
                </a:lnTo>
                <a:lnTo>
                  <a:pt x="3470" y="2298"/>
                </a:lnTo>
                <a:lnTo>
                  <a:pt x="3429" y="2334"/>
                </a:lnTo>
                <a:lnTo>
                  <a:pt x="3390" y="2372"/>
                </a:lnTo>
                <a:lnTo>
                  <a:pt x="3349" y="2409"/>
                </a:lnTo>
                <a:lnTo>
                  <a:pt x="3308" y="2445"/>
                </a:lnTo>
                <a:lnTo>
                  <a:pt x="3268" y="2481"/>
                </a:lnTo>
                <a:lnTo>
                  <a:pt x="3226" y="2519"/>
                </a:lnTo>
                <a:lnTo>
                  <a:pt x="3185" y="2555"/>
                </a:lnTo>
                <a:lnTo>
                  <a:pt x="3143" y="2591"/>
                </a:lnTo>
                <a:lnTo>
                  <a:pt x="3102" y="2627"/>
                </a:lnTo>
                <a:lnTo>
                  <a:pt x="3059" y="2664"/>
                </a:lnTo>
                <a:lnTo>
                  <a:pt x="3017" y="2699"/>
                </a:lnTo>
                <a:lnTo>
                  <a:pt x="2974" y="2735"/>
                </a:lnTo>
                <a:lnTo>
                  <a:pt x="2932" y="2770"/>
                </a:lnTo>
                <a:lnTo>
                  <a:pt x="2889" y="2806"/>
                </a:lnTo>
                <a:lnTo>
                  <a:pt x="2847" y="2841"/>
                </a:lnTo>
                <a:lnTo>
                  <a:pt x="2803" y="2875"/>
                </a:lnTo>
                <a:lnTo>
                  <a:pt x="2761" y="2910"/>
                </a:lnTo>
                <a:lnTo>
                  <a:pt x="2717" y="2944"/>
                </a:lnTo>
                <a:lnTo>
                  <a:pt x="2675" y="2978"/>
                </a:lnTo>
                <a:lnTo>
                  <a:pt x="2631" y="3012"/>
                </a:lnTo>
                <a:lnTo>
                  <a:pt x="2588" y="3046"/>
                </a:lnTo>
                <a:lnTo>
                  <a:pt x="2544" y="3079"/>
                </a:lnTo>
                <a:lnTo>
                  <a:pt x="2502" y="3112"/>
                </a:lnTo>
                <a:lnTo>
                  <a:pt x="2458" y="3144"/>
                </a:lnTo>
                <a:lnTo>
                  <a:pt x="2415" y="3177"/>
                </a:lnTo>
                <a:lnTo>
                  <a:pt x="2371" y="3209"/>
                </a:lnTo>
                <a:lnTo>
                  <a:pt x="2328" y="3240"/>
                </a:lnTo>
                <a:lnTo>
                  <a:pt x="2285" y="3272"/>
                </a:lnTo>
                <a:lnTo>
                  <a:pt x="2242" y="3302"/>
                </a:lnTo>
                <a:lnTo>
                  <a:pt x="2198" y="3334"/>
                </a:lnTo>
                <a:lnTo>
                  <a:pt x="2156" y="3364"/>
                </a:lnTo>
                <a:lnTo>
                  <a:pt x="2112" y="3394"/>
                </a:lnTo>
                <a:lnTo>
                  <a:pt x="2070" y="3424"/>
                </a:lnTo>
                <a:lnTo>
                  <a:pt x="2027" y="3453"/>
                </a:lnTo>
                <a:lnTo>
                  <a:pt x="1985" y="3482"/>
                </a:lnTo>
                <a:lnTo>
                  <a:pt x="1942" y="3510"/>
                </a:lnTo>
                <a:lnTo>
                  <a:pt x="1900" y="3537"/>
                </a:lnTo>
                <a:lnTo>
                  <a:pt x="1858" y="3564"/>
                </a:lnTo>
                <a:lnTo>
                  <a:pt x="1816" y="3591"/>
                </a:lnTo>
                <a:lnTo>
                  <a:pt x="1774" y="3618"/>
                </a:lnTo>
                <a:lnTo>
                  <a:pt x="1733" y="3644"/>
                </a:lnTo>
                <a:lnTo>
                  <a:pt x="1691" y="3670"/>
                </a:lnTo>
                <a:lnTo>
                  <a:pt x="1651" y="3695"/>
                </a:lnTo>
                <a:lnTo>
                  <a:pt x="1610" y="3720"/>
                </a:lnTo>
                <a:lnTo>
                  <a:pt x="1569" y="3744"/>
                </a:lnTo>
                <a:lnTo>
                  <a:pt x="1529" y="3767"/>
                </a:lnTo>
                <a:lnTo>
                  <a:pt x="1489" y="3791"/>
                </a:lnTo>
                <a:lnTo>
                  <a:pt x="1450" y="3813"/>
                </a:lnTo>
                <a:lnTo>
                  <a:pt x="1411" y="3836"/>
                </a:lnTo>
                <a:lnTo>
                  <a:pt x="1371" y="3857"/>
                </a:lnTo>
                <a:lnTo>
                  <a:pt x="1333" y="3878"/>
                </a:lnTo>
                <a:lnTo>
                  <a:pt x="1295" y="3899"/>
                </a:lnTo>
                <a:lnTo>
                  <a:pt x="1257" y="3919"/>
                </a:lnTo>
                <a:lnTo>
                  <a:pt x="1219" y="3938"/>
                </a:lnTo>
                <a:lnTo>
                  <a:pt x="1182" y="3957"/>
                </a:lnTo>
                <a:lnTo>
                  <a:pt x="1145" y="3975"/>
                </a:lnTo>
                <a:lnTo>
                  <a:pt x="1109" y="3993"/>
                </a:lnTo>
                <a:lnTo>
                  <a:pt x="1073" y="4011"/>
                </a:lnTo>
                <a:lnTo>
                  <a:pt x="1038" y="4027"/>
                </a:lnTo>
                <a:lnTo>
                  <a:pt x="1002" y="4043"/>
                </a:lnTo>
                <a:lnTo>
                  <a:pt x="968" y="4058"/>
                </a:lnTo>
                <a:lnTo>
                  <a:pt x="934" y="4073"/>
                </a:lnTo>
                <a:lnTo>
                  <a:pt x="900" y="4087"/>
                </a:lnTo>
                <a:lnTo>
                  <a:pt x="867" y="4101"/>
                </a:lnTo>
                <a:lnTo>
                  <a:pt x="835" y="4114"/>
                </a:lnTo>
                <a:lnTo>
                  <a:pt x="802" y="4127"/>
                </a:lnTo>
                <a:lnTo>
                  <a:pt x="770" y="4138"/>
                </a:lnTo>
                <a:lnTo>
                  <a:pt x="739" y="4149"/>
                </a:lnTo>
                <a:lnTo>
                  <a:pt x="709" y="4160"/>
                </a:lnTo>
                <a:lnTo>
                  <a:pt x="679" y="4170"/>
                </a:lnTo>
                <a:lnTo>
                  <a:pt x="649" y="4179"/>
                </a:lnTo>
                <a:lnTo>
                  <a:pt x="620" y="4188"/>
                </a:lnTo>
                <a:lnTo>
                  <a:pt x="592" y="4196"/>
                </a:lnTo>
                <a:lnTo>
                  <a:pt x="564" y="4203"/>
                </a:lnTo>
                <a:lnTo>
                  <a:pt x="537" y="4210"/>
                </a:lnTo>
                <a:lnTo>
                  <a:pt x="510" y="4217"/>
                </a:lnTo>
                <a:lnTo>
                  <a:pt x="484" y="4222"/>
                </a:lnTo>
                <a:lnTo>
                  <a:pt x="458" y="4227"/>
                </a:lnTo>
                <a:lnTo>
                  <a:pt x="433" y="4231"/>
                </a:lnTo>
                <a:lnTo>
                  <a:pt x="410" y="4234"/>
                </a:lnTo>
                <a:lnTo>
                  <a:pt x="386" y="4237"/>
                </a:lnTo>
                <a:lnTo>
                  <a:pt x="363" y="4239"/>
                </a:lnTo>
                <a:lnTo>
                  <a:pt x="341" y="4242"/>
                </a:lnTo>
                <a:lnTo>
                  <a:pt x="320" y="4243"/>
                </a:lnTo>
                <a:lnTo>
                  <a:pt x="299" y="4243"/>
                </a:lnTo>
                <a:lnTo>
                  <a:pt x="278" y="4243"/>
                </a:lnTo>
                <a:lnTo>
                  <a:pt x="258" y="4242"/>
                </a:lnTo>
                <a:lnTo>
                  <a:pt x="240" y="4239"/>
                </a:lnTo>
                <a:lnTo>
                  <a:pt x="221" y="4237"/>
                </a:lnTo>
                <a:lnTo>
                  <a:pt x="203" y="4234"/>
                </a:lnTo>
                <a:lnTo>
                  <a:pt x="187" y="4231"/>
                </a:lnTo>
                <a:lnTo>
                  <a:pt x="171" y="4227"/>
                </a:lnTo>
                <a:lnTo>
                  <a:pt x="156" y="4222"/>
                </a:lnTo>
                <a:lnTo>
                  <a:pt x="140" y="4216"/>
                </a:lnTo>
                <a:lnTo>
                  <a:pt x="127" y="4210"/>
                </a:lnTo>
                <a:lnTo>
                  <a:pt x="113" y="4203"/>
                </a:lnTo>
                <a:lnTo>
                  <a:pt x="101" y="4196"/>
                </a:lnTo>
                <a:lnTo>
                  <a:pt x="88" y="4188"/>
                </a:lnTo>
                <a:lnTo>
                  <a:pt x="78" y="4179"/>
                </a:lnTo>
                <a:lnTo>
                  <a:pt x="68" y="4170"/>
                </a:lnTo>
                <a:lnTo>
                  <a:pt x="57" y="4160"/>
                </a:lnTo>
                <a:lnTo>
                  <a:pt x="49" y="4149"/>
                </a:lnTo>
                <a:lnTo>
                  <a:pt x="41" y="4138"/>
                </a:lnTo>
                <a:lnTo>
                  <a:pt x="34" y="4127"/>
                </a:lnTo>
                <a:lnTo>
                  <a:pt x="26" y="4114"/>
                </a:lnTo>
                <a:lnTo>
                  <a:pt x="21" y="4101"/>
                </a:lnTo>
                <a:lnTo>
                  <a:pt x="16" y="4087"/>
                </a:lnTo>
                <a:lnTo>
                  <a:pt x="12" y="4073"/>
                </a:lnTo>
                <a:lnTo>
                  <a:pt x="8" y="4058"/>
                </a:lnTo>
                <a:lnTo>
                  <a:pt x="5" y="4043"/>
                </a:lnTo>
                <a:lnTo>
                  <a:pt x="2" y="4026"/>
                </a:lnTo>
                <a:lnTo>
                  <a:pt x="1" y="4010"/>
                </a:lnTo>
                <a:lnTo>
                  <a:pt x="0" y="3993"/>
                </a:lnTo>
                <a:lnTo>
                  <a:pt x="0" y="3974"/>
                </a:lnTo>
                <a:lnTo>
                  <a:pt x="1" y="3957"/>
                </a:lnTo>
                <a:lnTo>
                  <a:pt x="3" y="3937"/>
                </a:lnTo>
                <a:lnTo>
                  <a:pt x="6" y="3919"/>
                </a:lnTo>
                <a:lnTo>
                  <a:pt x="9" y="3898"/>
                </a:lnTo>
                <a:lnTo>
                  <a:pt x="13" y="3878"/>
                </a:lnTo>
                <a:lnTo>
                  <a:pt x="18" y="3856"/>
                </a:lnTo>
                <a:lnTo>
                  <a:pt x="23" y="3835"/>
                </a:lnTo>
                <a:lnTo>
                  <a:pt x="29" y="3813"/>
                </a:lnTo>
                <a:lnTo>
                  <a:pt x="36" y="3790"/>
                </a:lnTo>
                <a:lnTo>
                  <a:pt x="44" y="3767"/>
                </a:lnTo>
                <a:lnTo>
                  <a:pt x="52" y="3744"/>
                </a:lnTo>
                <a:lnTo>
                  <a:pt x="62" y="3719"/>
                </a:lnTo>
                <a:lnTo>
                  <a:pt x="71" y="3695"/>
                </a:lnTo>
                <a:lnTo>
                  <a:pt x="82" y="3669"/>
                </a:lnTo>
                <a:lnTo>
                  <a:pt x="94" y="3644"/>
                </a:lnTo>
                <a:lnTo>
                  <a:pt x="105" y="3617"/>
                </a:lnTo>
                <a:lnTo>
                  <a:pt x="118" y="3591"/>
                </a:lnTo>
                <a:lnTo>
                  <a:pt x="132" y="3564"/>
                </a:lnTo>
                <a:lnTo>
                  <a:pt x="146" y="3536"/>
                </a:lnTo>
                <a:lnTo>
                  <a:pt x="161" y="3509"/>
                </a:lnTo>
                <a:lnTo>
                  <a:pt x="177" y="3481"/>
                </a:lnTo>
                <a:lnTo>
                  <a:pt x="193" y="3452"/>
                </a:lnTo>
                <a:lnTo>
                  <a:pt x="211" y="3423"/>
                </a:lnTo>
                <a:lnTo>
                  <a:pt x="228" y="3394"/>
                </a:lnTo>
                <a:lnTo>
                  <a:pt x="247" y="3364"/>
                </a:lnTo>
                <a:lnTo>
                  <a:pt x="266" y="3333"/>
                </a:lnTo>
                <a:lnTo>
                  <a:pt x="285" y="3302"/>
                </a:lnTo>
                <a:lnTo>
                  <a:pt x="306" y="3271"/>
                </a:lnTo>
                <a:lnTo>
                  <a:pt x="328" y="3240"/>
                </a:lnTo>
                <a:lnTo>
                  <a:pt x="350" y="3208"/>
                </a:lnTo>
                <a:lnTo>
                  <a:pt x="371" y="3176"/>
                </a:lnTo>
                <a:lnTo>
                  <a:pt x="395" y="3144"/>
                </a:lnTo>
                <a:lnTo>
                  <a:pt x="419" y="3111"/>
                </a:lnTo>
                <a:lnTo>
                  <a:pt x="443" y="3078"/>
                </a:lnTo>
                <a:lnTo>
                  <a:pt x="468" y="3045"/>
                </a:lnTo>
                <a:lnTo>
                  <a:pt x="494" y="3012"/>
                </a:lnTo>
                <a:lnTo>
                  <a:pt x="520" y="2977"/>
                </a:lnTo>
                <a:lnTo>
                  <a:pt x="546" y="2943"/>
                </a:lnTo>
                <a:lnTo>
                  <a:pt x="574" y="2909"/>
                </a:lnTo>
                <a:lnTo>
                  <a:pt x="602" y="2875"/>
                </a:lnTo>
                <a:lnTo>
                  <a:pt x="631" y="2840"/>
                </a:lnTo>
                <a:lnTo>
                  <a:pt x="660" y="2804"/>
                </a:lnTo>
                <a:lnTo>
                  <a:pt x="689" y="2769"/>
                </a:lnTo>
                <a:lnTo>
                  <a:pt x="721" y="2734"/>
                </a:lnTo>
                <a:lnTo>
                  <a:pt x="751" y="2698"/>
                </a:lnTo>
                <a:lnTo>
                  <a:pt x="783" y="2663"/>
                </a:lnTo>
                <a:lnTo>
                  <a:pt x="814" y="2626"/>
                </a:lnTo>
                <a:lnTo>
                  <a:pt x="847" y="2590"/>
                </a:lnTo>
                <a:lnTo>
                  <a:pt x="879" y="2554"/>
                </a:lnTo>
                <a:lnTo>
                  <a:pt x="912" y="2518"/>
                </a:lnTo>
                <a:lnTo>
                  <a:pt x="946" y="2481"/>
                </a:lnTo>
                <a:lnTo>
                  <a:pt x="981" y="2444"/>
                </a:lnTo>
                <a:lnTo>
                  <a:pt x="1016" y="2408"/>
                </a:lnTo>
                <a:lnTo>
                  <a:pt x="1051" y="2371"/>
                </a:lnTo>
                <a:lnTo>
                  <a:pt x="1086" y="2334"/>
                </a:lnTo>
                <a:lnTo>
                  <a:pt x="1123" y="2297"/>
                </a:lnTo>
                <a:lnTo>
                  <a:pt x="1159" y="2260"/>
                </a:lnTo>
                <a:lnTo>
                  <a:pt x="1196" y="2223"/>
                </a:lnTo>
                <a:lnTo>
                  <a:pt x="1233" y="2185"/>
                </a:lnTo>
                <a:lnTo>
                  <a:pt x="1271" y="2149"/>
                </a:lnTo>
                <a:lnTo>
                  <a:pt x="1309" y="2112"/>
                </a:lnTo>
                <a:lnTo>
                  <a:pt x="1347" y="2075"/>
                </a:lnTo>
                <a:lnTo>
                  <a:pt x="1386" y="2037"/>
                </a:lnTo>
                <a:lnTo>
                  <a:pt x="1425" y="2000"/>
                </a:lnTo>
                <a:lnTo>
                  <a:pt x="1465" y="1963"/>
                </a:lnTo>
                <a:lnTo>
                  <a:pt x="1504" y="1927"/>
                </a:lnTo>
                <a:lnTo>
                  <a:pt x="1544" y="1889"/>
                </a:lnTo>
                <a:lnTo>
                  <a:pt x="1585" y="1852"/>
                </a:lnTo>
                <a:lnTo>
                  <a:pt x="1625" y="1816"/>
                </a:lnTo>
                <a:lnTo>
                  <a:pt x="1666" y="1778"/>
                </a:lnTo>
                <a:lnTo>
                  <a:pt x="1707" y="1742"/>
                </a:lnTo>
                <a:lnTo>
                  <a:pt x="1748" y="1706"/>
                </a:lnTo>
                <a:lnTo>
                  <a:pt x="1790" y="1670"/>
                </a:lnTo>
                <a:lnTo>
                  <a:pt x="1831" y="1634"/>
                </a:lnTo>
                <a:lnTo>
                  <a:pt x="1874" y="1597"/>
                </a:lnTo>
                <a:lnTo>
                  <a:pt x="1915" y="1561"/>
                </a:lnTo>
                <a:lnTo>
                  <a:pt x="1958" y="1526"/>
                </a:lnTo>
                <a:lnTo>
                  <a:pt x="2000" y="1491"/>
                </a:lnTo>
                <a:lnTo>
                  <a:pt x="2043" y="1454"/>
                </a:lnTo>
                <a:lnTo>
                  <a:pt x="2086" y="1419"/>
                </a:lnTo>
                <a:lnTo>
                  <a:pt x="2129" y="1385"/>
                </a:lnTo>
                <a:lnTo>
                  <a:pt x="2171" y="1350"/>
                </a:lnTo>
                <a:lnTo>
                  <a:pt x="2215" y="1316"/>
                </a:lnTo>
                <a:lnTo>
                  <a:pt x="2258" y="1281"/>
                </a:lnTo>
                <a:lnTo>
                  <a:pt x="2301" y="1247"/>
                </a:lnTo>
                <a:lnTo>
                  <a:pt x="2344" y="1213"/>
                </a:lnTo>
                <a:lnTo>
                  <a:pt x="2388" y="1180"/>
                </a:lnTo>
                <a:lnTo>
                  <a:pt x="2431" y="1147"/>
                </a:lnTo>
                <a:lnTo>
                  <a:pt x="2474" y="1115"/>
                </a:lnTo>
                <a:lnTo>
                  <a:pt x="2517" y="1082"/>
                </a:lnTo>
                <a:lnTo>
                  <a:pt x="2561" y="1050"/>
                </a:lnTo>
                <a:lnTo>
                  <a:pt x="2604" y="1017"/>
                </a:lnTo>
                <a:lnTo>
                  <a:pt x="2648" y="986"/>
                </a:lnTo>
                <a:lnTo>
                  <a:pt x="2690" y="955"/>
                </a:lnTo>
                <a:lnTo>
                  <a:pt x="2734" y="924"/>
                </a:lnTo>
                <a:lnTo>
                  <a:pt x="2776" y="893"/>
                </a:lnTo>
                <a:lnTo>
                  <a:pt x="2820" y="863"/>
                </a:lnTo>
                <a:lnTo>
                  <a:pt x="2862" y="834"/>
                </a:lnTo>
                <a:lnTo>
                  <a:pt x="2906" y="804"/>
                </a:lnTo>
                <a:lnTo>
                  <a:pt x="2948" y="775"/>
                </a:lnTo>
                <a:lnTo>
                  <a:pt x="2991" y="747"/>
                </a:lnTo>
                <a:lnTo>
                  <a:pt x="3033" y="719"/>
                </a:lnTo>
                <a:lnTo>
                  <a:pt x="3075" y="691"/>
                </a:lnTo>
                <a:lnTo>
                  <a:pt x="3117" y="664"/>
                </a:lnTo>
                <a:lnTo>
                  <a:pt x="3159" y="638"/>
                </a:lnTo>
                <a:lnTo>
                  <a:pt x="3200" y="612"/>
                </a:lnTo>
                <a:lnTo>
                  <a:pt x="3242" y="586"/>
                </a:lnTo>
                <a:lnTo>
                  <a:pt x="3283" y="560"/>
                </a:lnTo>
                <a:lnTo>
                  <a:pt x="3323" y="535"/>
                </a:lnTo>
                <a:lnTo>
                  <a:pt x="3364" y="511"/>
                </a:lnTo>
                <a:lnTo>
                  <a:pt x="3404" y="486"/>
                </a:lnTo>
                <a:lnTo>
                  <a:pt x="3445" y="464"/>
                </a:lnTo>
                <a:lnTo>
                  <a:pt x="3484" y="441"/>
                </a:lnTo>
                <a:lnTo>
                  <a:pt x="3523" y="418"/>
                </a:lnTo>
                <a:lnTo>
                  <a:pt x="3563" y="396"/>
                </a:lnTo>
                <a:lnTo>
                  <a:pt x="3601" y="375"/>
                </a:lnTo>
                <a:lnTo>
                  <a:pt x="3641" y="354"/>
                </a:lnTo>
                <a:lnTo>
                  <a:pt x="3678" y="334"/>
                </a:lnTo>
                <a:lnTo>
                  <a:pt x="3716" y="314"/>
                </a:lnTo>
                <a:lnTo>
                  <a:pt x="3753" y="295"/>
                </a:lnTo>
                <a:lnTo>
                  <a:pt x="3790" y="276"/>
                </a:lnTo>
                <a:lnTo>
                  <a:pt x="3827" y="259"/>
                </a:lnTo>
                <a:lnTo>
                  <a:pt x="3863" y="241"/>
                </a:lnTo>
                <a:lnTo>
                  <a:pt x="3899" y="224"/>
                </a:lnTo>
                <a:lnTo>
                  <a:pt x="3934" y="208"/>
                </a:lnTo>
                <a:lnTo>
                  <a:pt x="3969" y="192"/>
                </a:lnTo>
                <a:lnTo>
                  <a:pt x="4003" y="177"/>
                </a:lnTo>
                <a:lnTo>
                  <a:pt x="4036" y="162"/>
                </a:lnTo>
                <a:lnTo>
                  <a:pt x="4071" y="148"/>
                </a:lnTo>
                <a:lnTo>
                  <a:pt x="4104" y="135"/>
                </a:lnTo>
                <a:lnTo>
                  <a:pt x="4136" y="122"/>
                </a:lnTo>
                <a:lnTo>
                  <a:pt x="4168" y="111"/>
                </a:lnTo>
                <a:lnTo>
                  <a:pt x="4199" y="99"/>
                </a:lnTo>
                <a:lnTo>
                  <a:pt x="4230" y="88"/>
                </a:lnTo>
                <a:lnTo>
                  <a:pt x="4260" y="77"/>
                </a:lnTo>
                <a:lnTo>
                  <a:pt x="4290" y="68"/>
                </a:lnTo>
                <a:lnTo>
                  <a:pt x="4319" y="59"/>
                </a:lnTo>
                <a:lnTo>
                  <a:pt x="4348" y="50"/>
                </a:lnTo>
                <a:lnTo>
                  <a:pt x="4376" y="43"/>
                </a:lnTo>
                <a:lnTo>
                  <a:pt x="4403" y="36"/>
                </a:lnTo>
                <a:lnTo>
                  <a:pt x="4430" y="29"/>
                </a:lnTo>
                <a:lnTo>
                  <a:pt x="4457" y="24"/>
                </a:lnTo>
                <a:lnTo>
                  <a:pt x="4483" y="18"/>
                </a:lnTo>
                <a:lnTo>
                  <a:pt x="4508" y="13"/>
                </a:lnTo>
                <a:lnTo>
                  <a:pt x="4532" y="10"/>
                </a:lnTo>
                <a:lnTo>
                  <a:pt x="4557" y="7"/>
                </a:lnTo>
                <a:lnTo>
                  <a:pt x="4579" y="4"/>
                </a:lnTo>
                <a:lnTo>
                  <a:pt x="4602" y="2"/>
                </a:lnTo>
                <a:lnTo>
                  <a:pt x="4624" y="1"/>
                </a:lnTo>
                <a:lnTo>
                  <a:pt x="4645" y="0"/>
                </a:lnTo>
                <a:lnTo>
                  <a:pt x="4665" y="0"/>
                </a:lnTo>
                <a:lnTo>
                  <a:pt x="4686" y="1"/>
                </a:lnTo>
                <a:lnTo>
                  <a:pt x="4705" y="2"/>
                </a:lnTo>
                <a:lnTo>
                  <a:pt x="4723" y="4"/>
                </a:lnTo>
                <a:lnTo>
                  <a:pt x="4741" y="7"/>
                </a:lnTo>
                <a:lnTo>
                  <a:pt x="4759" y="10"/>
                </a:lnTo>
                <a:lnTo>
                  <a:pt x="4775" y="14"/>
                </a:lnTo>
                <a:lnTo>
                  <a:pt x="4791" y="18"/>
                </a:lnTo>
                <a:lnTo>
                  <a:pt x="4806" y="24"/>
                </a:lnTo>
                <a:lnTo>
                  <a:pt x="4821" y="30"/>
                </a:lnTo>
                <a:lnTo>
                  <a:pt x="4834" y="36"/>
                </a:lnTo>
                <a:lnTo>
                  <a:pt x="4847" y="43"/>
                </a:lnTo>
                <a:lnTo>
                  <a:pt x="4859" y="50"/>
                </a:lnTo>
                <a:lnTo>
                  <a:pt x="4870" y="59"/>
                </a:lnTo>
                <a:lnTo>
                  <a:pt x="4881" y="68"/>
                </a:lnTo>
                <a:lnTo>
                  <a:pt x="4891" y="77"/>
                </a:lnTo>
                <a:lnTo>
                  <a:pt x="4901" y="88"/>
                </a:lnTo>
                <a:close/>
              </a:path>
            </a:pathLst>
          </a:custGeom>
          <a:solidFill>
            <a:srgbClr val="B2B2B2"/>
          </a:solidFill>
          <a:ln w="412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569" name="Freeform 9"/>
          <p:cNvSpPr>
            <a:spLocks/>
          </p:cNvSpPr>
          <p:nvPr/>
        </p:nvSpPr>
        <p:spPr bwMode="auto">
          <a:xfrm>
            <a:off x="2905125" y="4133850"/>
            <a:ext cx="1573213" cy="1346200"/>
          </a:xfrm>
          <a:custGeom>
            <a:avLst/>
            <a:gdLst>
              <a:gd name="T0" fmla="*/ 4935 w 4953"/>
              <a:gd name="T1" fmla="*/ 149 h 4243"/>
              <a:gd name="T2" fmla="*/ 4952 w 4953"/>
              <a:gd name="T3" fmla="*/ 242 h 4243"/>
              <a:gd name="T4" fmla="*/ 4943 w 4953"/>
              <a:gd name="T5" fmla="*/ 355 h 4243"/>
              <a:gd name="T6" fmla="*/ 4905 w 4953"/>
              <a:gd name="T7" fmla="*/ 488 h 4243"/>
              <a:gd name="T8" fmla="*/ 4841 w 4953"/>
              <a:gd name="T9" fmla="*/ 638 h 4243"/>
              <a:gd name="T10" fmla="*/ 4752 w 4953"/>
              <a:gd name="T11" fmla="*/ 806 h 4243"/>
              <a:gd name="T12" fmla="*/ 4637 w 4953"/>
              <a:gd name="T13" fmla="*/ 987 h 4243"/>
              <a:gd name="T14" fmla="*/ 4498 w 4953"/>
              <a:gd name="T15" fmla="*/ 1182 h 4243"/>
              <a:gd name="T16" fmla="*/ 4337 w 4953"/>
              <a:gd name="T17" fmla="*/ 1386 h 4243"/>
              <a:gd name="T18" fmla="*/ 4155 w 4953"/>
              <a:gd name="T19" fmla="*/ 1598 h 4243"/>
              <a:gd name="T20" fmla="*/ 3955 w 4953"/>
              <a:gd name="T21" fmla="*/ 1816 h 4243"/>
              <a:gd name="T22" fmla="*/ 3739 w 4953"/>
              <a:gd name="T23" fmla="*/ 2039 h 4243"/>
              <a:gd name="T24" fmla="*/ 3509 w 4953"/>
              <a:gd name="T25" fmla="*/ 2262 h 4243"/>
              <a:gd name="T26" fmla="*/ 3267 w 4953"/>
              <a:gd name="T27" fmla="*/ 2482 h 4243"/>
              <a:gd name="T28" fmla="*/ 3016 w 4953"/>
              <a:gd name="T29" fmla="*/ 2700 h 4243"/>
              <a:gd name="T30" fmla="*/ 2761 w 4953"/>
              <a:gd name="T31" fmla="*/ 2910 h 4243"/>
              <a:gd name="T32" fmla="*/ 2500 w 4953"/>
              <a:gd name="T33" fmla="*/ 3113 h 4243"/>
              <a:gd name="T34" fmla="*/ 2241 w 4953"/>
              <a:gd name="T35" fmla="*/ 3303 h 4243"/>
              <a:gd name="T36" fmla="*/ 1984 w 4953"/>
              <a:gd name="T37" fmla="*/ 3481 h 4243"/>
              <a:gd name="T38" fmla="*/ 1733 w 4953"/>
              <a:gd name="T39" fmla="*/ 3645 h 4243"/>
              <a:gd name="T40" fmla="*/ 1489 w 4953"/>
              <a:gd name="T41" fmla="*/ 3791 h 4243"/>
              <a:gd name="T42" fmla="*/ 1256 w 4953"/>
              <a:gd name="T43" fmla="*/ 3919 h 4243"/>
              <a:gd name="T44" fmla="*/ 1037 w 4953"/>
              <a:gd name="T45" fmla="*/ 4027 h 4243"/>
              <a:gd name="T46" fmla="*/ 834 w 4953"/>
              <a:gd name="T47" fmla="*/ 4114 h 4243"/>
              <a:gd name="T48" fmla="*/ 649 w 4953"/>
              <a:gd name="T49" fmla="*/ 4179 h 4243"/>
              <a:gd name="T50" fmla="*/ 484 w 4953"/>
              <a:gd name="T51" fmla="*/ 4223 h 4243"/>
              <a:gd name="T52" fmla="*/ 340 w 4953"/>
              <a:gd name="T53" fmla="*/ 4241 h 4243"/>
              <a:gd name="T54" fmla="*/ 221 w 4953"/>
              <a:gd name="T55" fmla="*/ 4238 h 4243"/>
              <a:gd name="T56" fmla="*/ 126 w 4953"/>
              <a:gd name="T57" fmla="*/ 4210 h 4243"/>
              <a:gd name="T58" fmla="*/ 57 w 4953"/>
              <a:gd name="T59" fmla="*/ 4160 h 4243"/>
              <a:gd name="T60" fmla="*/ 16 w 4953"/>
              <a:gd name="T61" fmla="*/ 4087 h 4243"/>
              <a:gd name="T62" fmla="*/ 0 w 4953"/>
              <a:gd name="T63" fmla="*/ 3993 h 4243"/>
              <a:gd name="T64" fmla="*/ 13 w 4953"/>
              <a:gd name="T65" fmla="*/ 3878 h 4243"/>
              <a:gd name="T66" fmla="*/ 52 w 4953"/>
              <a:gd name="T67" fmla="*/ 3743 h 4243"/>
              <a:gd name="T68" fmla="*/ 118 w 4953"/>
              <a:gd name="T69" fmla="*/ 3591 h 4243"/>
              <a:gd name="T70" fmla="*/ 209 w 4953"/>
              <a:gd name="T71" fmla="*/ 3423 h 4243"/>
              <a:gd name="T72" fmla="*/ 326 w 4953"/>
              <a:gd name="T73" fmla="*/ 3240 h 4243"/>
              <a:gd name="T74" fmla="*/ 467 w 4953"/>
              <a:gd name="T75" fmla="*/ 3045 h 4243"/>
              <a:gd name="T76" fmla="*/ 630 w 4953"/>
              <a:gd name="T77" fmla="*/ 2840 h 4243"/>
              <a:gd name="T78" fmla="*/ 813 w 4953"/>
              <a:gd name="T79" fmla="*/ 2627 h 4243"/>
              <a:gd name="T80" fmla="*/ 1016 w 4953"/>
              <a:gd name="T81" fmla="*/ 2408 h 4243"/>
              <a:gd name="T82" fmla="*/ 1233 w 4953"/>
              <a:gd name="T83" fmla="*/ 2186 h 4243"/>
              <a:gd name="T84" fmla="*/ 1464 w 4953"/>
              <a:gd name="T85" fmla="*/ 1964 h 4243"/>
              <a:gd name="T86" fmla="*/ 1707 w 4953"/>
              <a:gd name="T87" fmla="*/ 1743 h 4243"/>
              <a:gd name="T88" fmla="*/ 1957 w 4953"/>
              <a:gd name="T89" fmla="*/ 1526 h 4243"/>
              <a:gd name="T90" fmla="*/ 2214 w 4953"/>
              <a:gd name="T91" fmla="*/ 1316 h 4243"/>
              <a:gd name="T92" fmla="*/ 2473 w 4953"/>
              <a:gd name="T93" fmla="*/ 1115 h 4243"/>
              <a:gd name="T94" fmla="*/ 2734 w 4953"/>
              <a:gd name="T95" fmla="*/ 925 h 4243"/>
              <a:gd name="T96" fmla="*/ 2991 w 4953"/>
              <a:gd name="T97" fmla="*/ 748 h 4243"/>
              <a:gd name="T98" fmla="*/ 3241 w 4953"/>
              <a:gd name="T99" fmla="*/ 585 h 4243"/>
              <a:gd name="T100" fmla="*/ 3484 w 4953"/>
              <a:gd name="T101" fmla="*/ 441 h 4243"/>
              <a:gd name="T102" fmla="*/ 3716 w 4953"/>
              <a:gd name="T103" fmla="*/ 314 h 4243"/>
              <a:gd name="T104" fmla="*/ 3933 w 4953"/>
              <a:gd name="T105" fmla="*/ 208 h 4243"/>
              <a:gd name="T106" fmla="*/ 4136 w 4953"/>
              <a:gd name="T107" fmla="*/ 123 h 4243"/>
              <a:gd name="T108" fmla="*/ 4319 w 4953"/>
              <a:gd name="T109" fmla="*/ 60 h 4243"/>
              <a:gd name="T110" fmla="*/ 4482 w 4953"/>
              <a:gd name="T111" fmla="*/ 18 h 4243"/>
              <a:gd name="T112" fmla="*/ 4624 w 4953"/>
              <a:gd name="T113" fmla="*/ 2 h 4243"/>
              <a:gd name="T114" fmla="*/ 4741 w 4953"/>
              <a:gd name="T115" fmla="*/ 7 h 4243"/>
              <a:gd name="T116" fmla="*/ 4833 w 4953"/>
              <a:gd name="T117" fmla="*/ 36 h 4243"/>
              <a:gd name="T118" fmla="*/ 4900 w 4953"/>
              <a:gd name="T119" fmla="*/ 88 h 4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953" h="4243">
                <a:moveTo>
                  <a:pt x="4900" y="88"/>
                </a:moveTo>
                <a:lnTo>
                  <a:pt x="4909" y="99"/>
                </a:lnTo>
                <a:lnTo>
                  <a:pt x="4917" y="111"/>
                </a:lnTo>
                <a:lnTo>
                  <a:pt x="4923" y="123"/>
                </a:lnTo>
                <a:lnTo>
                  <a:pt x="4929" y="136"/>
                </a:lnTo>
                <a:lnTo>
                  <a:pt x="4935" y="149"/>
                </a:lnTo>
                <a:lnTo>
                  <a:pt x="4940" y="163"/>
                </a:lnTo>
                <a:lnTo>
                  <a:pt x="4944" y="178"/>
                </a:lnTo>
                <a:lnTo>
                  <a:pt x="4947" y="193"/>
                </a:lnTo>
                <a:lnTo>
                  <a:pt x="4950" y="209"/>
                </a:lnTo>
                <a:lnTo>
                  <a:pt x="4951" y="225"/>
                </a:lnTo>
                <a:lnTo>
                  <a:pt x="4952" y="242"/>
                </a:lnTo>
                <a:lnTo>
                  <a:pt x="4953" y="259"/>
                </a:lnTo>
                <a:lnTo>
                  <a:pt x="4952" y="277"/>
                </a:lnTo>
                <a:lnTo>
                  <a:pt x="4951" y="296"/>
                </a:lnTo>
                <a:lnTo>
                  <a:pt x="4949" y="315"/>
                </a:lnTo>
                <a:lnTo>
                  <a:pt x="4946" y="335"/>
                </a:lnTo>
                <a:lnTo>
                  <a:pt x="4943" y="355"/>
                </a:lnTo>
                <a:lnTo>
                  <a:pt x="4939" y="375"/>
                </a:lnTo>
                <a:lnTo>
                  <a:pt x="4933" y="397"/>
                </a:lnTo>
                <a:lnTo>
                  <a:pt x="4927" y="419"/>
                </a:lnTo>
                <a:lnTo>
                  <a:pt x="4921" y="442"/>
                </a:lnTo>
                <a:lnTo>
                  <a:pt x="4914" y="464"/>
                </a:lnTo>
                <a:lnTo>
                  <a:pt x="4905" y="488"/>
                </a:lnTo>
                <a:lnTo>
                  <a:pt x="4897" y="512"/>
                </a:lnTo>
                <a:lnTo>
                  <a:pt x="4887" y="536"/>
                </a:lnTo>
                <a:lnTo>
                  <a:pt x="4876" y="561"/>
                </a:lnTo>
                <a:lnTo>
                  <a:pt x="4866" y="586"/>
                </a:lnTo>
                <a:lnTo>
                  <a:pt x="4854" y="612"/>
                </a:lnTo>
                <a:lnTo>
                  <a:pt x="4841" y="638"/>
                </a:lnTo>
                <a:lnTo>
                  <a:pt x="4829" y="665"/>
                </a:lnTo>
                <a:lnTo>
                  <a:pt x="4814" y="692"/>
                </a:lnTo>
                <a:lnTo>
                  <a:pt x="4800" y="720"/>
                </a:lnTo>
                <a:lnTo>
                  <a:pt x="4784" y="748"/>
                </a:lnTo>
                <a:lnTo>
                  <a:pt x="4769" y="777"/>
                </a:lnTo>
                <a:lnTo>
                  <a:pt x="4752" y="806"/>
                </a:lnTo>
                <a:lnTo>
                  <a:pt x="4734" y="835"/>
                </a:lnTo>
                <a:lnTo>
                  <a:pt x="4716" y="865"/>
                </a:lnTo>
                <a:lnTo>
                  <a:pt x="4697" y="895"/>
                </a:lnTo>
                <a:lnTo>
                  <a:pt x="4677" y="925"/>
                </a:lnTo>
                <a:lnTo>
                  <a:pt x="4658" y="956"/>
                </a:lnTo>
                <a:lnTo>
                  <a:pt x="4637" y="987"/>
                </a:lnTo>
                <a:lnTo>
                  <a:pt x="4615" y="1019"/>
                </a:lnTo>
                <a:lnTo>
                  <a:pt x="4593" y="1050"/>
                </a:lnTo>
                <a:lnTo>
                  <a:pt x="4570" y="1082"/>
                </a:lnTo>
                <a:lnTo>
                  <a:pt x="4547" y="1116"/>
                </a:lnTo>
                <a:lnTo>
                  <a:pt x="4522" y="1149"/>
                </a:lnTo>
                <a:lnTo>
                  <a:pt x="4498" y="1182"/>
                </a:lnTo>
                <a:lnTo>
                  <a:pt x="4472" y="1215"/>
                </a:lnTo>
                <a:lnTo>
                  <a:pt x="4446" y="1248"/>
                </a:lnTo>
                <a:lnTo>
                  <a:pt x="4419" y="1282"/>
                </a:lnTo>
                <a:lnTo>
                  <a:pt x="4393" y="1316"/>
                </a:lnTo>
                <a:lnTo>
                  <a:pt x="4366" y="1352"/>
                </a:lnTo>
                <a:lnTo>
                  <a:pt x="4337" y="1386"/>
                </a:lnTo>
                <a:lnTo>
                  <a:pt x="4308" y="1421"/>
                </a:lnTo>
                <a:lnTo>
                  <a:pt x="4279" y="1456"/>
                </a:lnTo>
                <a:lnTo>
                  <a:pt x="4248" y="1491"/>
                </a:lnTo>
                <a:lnTo>
                  <a:pt x="4217" y="1527"/>
                </a:lnTo>
                <a:lnTo>
                  <a:pt x="4186" y="1563"/>
                </a:lnTo>
                <a:lnTo>
                  <a:pt x="4155" y="1598"/>
                </a:lnTo>
                <a:lnTo>
                  <a:pt x="4123" y="1634"/>
                </a:lnTo>
                <a:lnTo>
                  <a:pt x="4090" y="1671"/>
                </a:lnTo>
                <a:lnTo>
                  <a:pt x="4058" y="1707"/>
                </a:lnTo>
                <a:lnTo>
                  <a:pt x="4024" y="1744"/>
                </a:lnTo>
                <a:lnTo>
                  <a:pt x="3989" y="1780"/>
                </a:lnTo>
                <a:lnTo>
                  <a:pt x="3955" y="1816"/>
                </a:lnTo>
                <a:lnTo>
                  <a:pt x="3920" y="1854"/>
                </a:lnTo>
                <a:lnTo>
                  <a:pt x="3885" y="1890"/>
                </a:lnTo>
                <a:lnTo>
                  <a:pt x="3849" y="1927"/>
                </a:lnTo>
                <a:lnTo>
                  <a:pt x="3812" y="1965"/>
                </a:lnTo>
                <a:lnTo>
                  <a:pt x="3776" y="2002"/>
                </a:lnTo>
                <a:lnTo>
                  <a:pt x="3739" y="2039"/>
                </a:lnTo>
                <a:lnTo>
                  <a:pt x="3701" y="2075"/>
                </a:lnTo>
                <a:lnTo>
                  <a:pt x="3663" y="2113"/>
                </a:lnTo>
                <a:lnTo>
                  <a:pt x="3625" y="2150"/>
                </a:lnTo>
                <a:lnTo>
                  <a:pt x="3586" y="2187"/>
                </a:lnTo>
                <a:lnTo>
                  <a:pt x="3548" y="2224"/>
                </a:lnTo>
                <a:lnTo>
                  <a:pt x="3509" y="2262"/>
                </a:lnTo>
                <a:lnTo>
                  <a:pt x="3469" y="2298"/>
                </a:lnTo>
                <a:lnTo>
                  <a:pt x="3429" y="2335"/>
                </a:lnTo>
                <a:lnTo>
                  <a:pt x="3388" y="2372"/>
                </a:lnTo>
                <a:lnTo>
                  <a:pt x="3348" y="2409"/>
                </a:lnTo>
                <a:lnTo>
                  <a:pt x="3308" y="2446"/>
                </a:lnTo>
                <a:lnTo>
                  <a:pt x="3267" y="2482"/>
                </a:lnTo>
                <a:lnTo>
                  <a:pt x="3226" y="2518"/>
                </a:lnTo>
                <a:lnTo>
                  <a:pt x="3184" y="2556"/>
                </a:lnTo>
                <a:lnTo>
                  <a:pt x="3143" y="2592"/>
                </a:lnTo>
                <a:lnTo>
                  <a:pt x="3100" y="2627"/>
                </a:lnTo>
                <a:lnTo>
                  <a:pt x="3059" y="2663"/>
                </a:lnTo>
                <a:lnTo>
                  <a:pt x="3016" y="2700"/>
                </a:lnTo>
                <a:lnTo>
                  <a:pt x="2974" y="2735"/>
                </a:lnTo>
                <a:lnTo>
                  <a:pt x="2931" y="2770"/>
                </a:lnTo>
                <a:lnTo>
                  <a:pt x="2889" y="2805"/>
                </a:lnTo>
                <a:lnTo>
                  <a:pt x="2847" y="2840"/>
                </a:lnTo>
                <a:lnTo>
                  <a:pt x="2803" y="2876"/>
                </a:lnTo>
                <a:lnTo>
                  <a:pt x="2761" y="2910"/>
                </a:lnTo>
                <a:lnTo>
                  <a:pt x="2717" y="2945"/>
                </a:lnTo>
                <a:lnTo>
                  <a:pt x="2673" y="2978"/>
                </a:lnTo>
                <a:lnTo>
                  <a:pt x="2631" y="3012"/>
                </a:lnTo>
                <a:lnTo>
                  <a:pt x="2587" y="3046"/>
                </a:lnTo>
                <a:lnTo>
                  <a:pt x="2544" y="3080"/>
                </a:lnTo>
                <a:lnTo>
                  <a:pt x="2500" y="3113"/>
                </a:lnTo>
                <a:lnTo>
                  <a:pt x="2458" y="3145"/>
                </a:lnTo>
                <a:lnTo>
                  <a:pt x="2414" y="3177"/>
                </a:lnTo>
                <a:lnTo>
                  <a:pt x="2371" y="3209"/>
                </a:lnTo>
                <a:lnTo>
                  <a:pt x="2327" y="3241"/>
                </a:lnTo>
                <a:lnTo>
                  <a:pt x="2284" y="3272"/>
                </a:lnTo>
                <a:lnTo>
                  <a:pt x="2241" y="3303"/>
                </a:lnTo>
                <a:lnTo>
                  <a:pt x="2198" y="3334"/>
                </a:lnTo>
                <a:lnTo>
                  <a:pt x="2155" y="3364"/>
                </a:lnTo>
                <a:lnTo>
                  <a:pt x="2112" y="3394"/>
                </a:lnTo>
                <a:lnTo>
                  <a:pt x="2069" y="3423"/>
                </a:lnTo>
                <a:lnTo>
                  <a:pt x="2027" y="3452"/>
                </a:lnTo>
                <a:lnTo>
                  <a:pt x="1984" y="3481"/>
                </a:lnTo>
                <a:lnTo>
                  <a:pt x="1942" y="3510"/>
                </a:lnTo>
                <a:lnTo>
                  <a:pt x="1899" y="3537"/>
                </a:lnTo>
                <a:lnTo>
                  <a:pt x="1857" y="3565"/>
                </a:lnTo>
                <a:lnTo>
                  <a:pt x="1816" y="3592"/>
                </a:lnTo>
                <a:lnTo>
                  <a:pt x="1774" y="3619"/>
                </a:lnTo>
                <a:lnTo>
                  <a:pt x="1733" y="3645"/>
                </a:lnTo>
                <a:lnTo>
                  <a:pt x="1691" y="3671"/>
                </a:lnTo>
                <a:lnTo>
                  <a:pt x="1650" y="3696"/>
                </a:lnTo>
                <a:lnTo>
                  <a:pt x="1609" y="3720"/>
                </a:lnTo>
                <a:lnTo>
                  <a:pt x="1569" y="3744"/>
                </a:lnTo>
                <a:lnTo>
                  <a:pt x="1528" y="3768"/>
                </a:lnTo>
                <a:lnTo>
                  <a:pt x="1489" y="3791"/>
                </a:lnTo>
                <a:lnTo>
                  <a:pt x="1450" y="3814"/>
                </a:lnTo>
                <a:lnTo>
                  <a:pt x="1410" y="3835"/>
                </a:lnTo>
                <a:lnTo>
                  <a:pt x="1371" y="3857"/>
                </a:lnTo>
                <a:lnTo>
                  <a:pt x="1333" y="3879"/>
                </a:lnTo>
                <a:lnTo>
                  <a:pt x="1294" y="3899"/>
                </a:lnTo>
                <a:lnTo>
                  <a:pt x="1256" y="3919"/>
                </a:lnTo>
                <a:lnTo>
                  <a:pt x="1219" y="3939"/>
                </a:lnTo>
                <a:lnTo>
                  <a:pt x="1181" y="3958"/>
                </a:lnTo>
                <a:lnTo>
                  <a:pt x="1145" y="3975"/>
                </a:lnTo>
                <a:lnTo>
                  <a:pt x="1109" y="3994"/>
                </a:lnTo>
                <a:lnTo>
                  <a:pt x="1073" y="4010"/>
                </a:lnTo>
                <a:lnTo>
                  <a:pt x="1037" y="4027"/>
                </a:lnTo>
                <a:lnTo>
                  <a:pt x="1002" y="4044"/>
                </a:lnTo>
                <a:lnTo>
                  <a:pt x="968" y="4059"/>
                </a:lnTo>
                <a:lnTo>
                  <a:pt x="934" y="4074"/>
                </a:lnTo>
                <a:lnTo>
                  <a:pt x="900" y="4088"/>
                </a:lnTo>
                <a:lnTo>
                  <a:pt x="866" y="4101"/>
                </a:lnTo>
                <a:lnTo>
                  <a:pt x="834" y="4114"/>
                </a:lnTo>
                <a:lnTo>
                  <a:pt x="802" y="4126"/>
                </a:lnTo>
                <a:lnTo>
                  <a:pt x="770" y="4139"/>
                </a:lnTo>
                <a:lnTo>
                  <a:pt x="739" y="4150"/>
                </a:lnTo>
                <a:lnTo>
                  <a:pt x="708" y="4160"/>
                </a:lnTo>
                <a:lnTo>
                  <a:pt x="678" y="4170"/>
                </a:lnTo>
                <a:lnTo>
                  <a:pt x="649" y="4179"/>
                </a:lnTo>
                <a:lnTo>
                  <a:pt x="620" y="4188"/>
                </a:lnTo>
                <a:lnTo>
                  <a:pt x="592" y="4197"/>
                </a:lnTo>
                <a:lnTo>
                  <a:pt x="564" y="4204"/>
                </a:lnTo>
                <a:lnTo>
                  <a:pt x="536" y="4210"/>
                </a:lnTo>
                <a:lnTo>
                  <a:pt x="510" y="4216"/>
                </a:lnTo>
                <a:lnTo>
                  <a:pt x="484" y="4223"/>
                </a:lnTo>
                <a:lnTo>
                  <a:pt x="458" y="4227"/>
                </a:lnTo>
                <a:lnTo>
                  <a:pt x="433" y="4231"/>
                </a:lnTo>
                <a:lnTo>
                  <a:pt x="409" y="4235"/>
                </a:lnTo>
                <a:lnTo>
                  <a:pt x="386" y="4238"/>
                </a:lnTo>
                <a:lnTo>
                  <a:pt x="363" y="4240"/>
                </a:lnTo>
                <a:lnTo>
                  <a:pt x="340" y="4241"/>
                </a:lnTo>
                <a:lnTo>
                  <a:pt x="319" y="4242"/>
                </a:lnTo>
                <a:lnTo>
                  <a:pt x="297" y="4243"/>
                </a:lnTo>
                <a:lnTo>
                  <a:pt x="278" y="4242"/>
                </a:lnTo>
                <a:lnTo>
                  <a:pt x="258" y="4241"/>
                </a:lnTo>
                <a:lnTo>
                  <a:pt x="239" y="4240"/>
                </a:lnTo>
                <a:lnTo>
                  <a:pt x="221" y="4238"/>
                </a:lnTo>
                <a:lnTo>
                  <a:pt x="203" y="4235"/>
                </a:lnTo>
                <a:lnTo>
                  <a:pt x="187" y="4231"/>
                </a:lnTo>
                <a:lnTo>
                  <a:pt x="170" y="4227"/>
                </a:lnTo>
                <a:lnTo>
                  <a:pt x="154" y="4222"/>
                </a:lnTo>
                <a:lnTo>
                  <a:pt x="140" y="4216"/>
                </a:lnTo>
                <a:lnTo>
                  <a:pt x="126" y="4210"/>
                </a:lnTo>
                <a:lnTo>
                  <a:pt x="113" y="4204"/>
                </a:lnTo>
                <a:lnTo>
                  <a:pt x="101" y="4196"/>
                </a:lnTo>
                <a:lnTo>
                  <a:pt x="88" y="4188"/>
                </a:lnTo>
                <a:lnTo>
                  <a:pt x="78" y="4179"/>
                </a:lnTo>
                <a:lnTo>
                  <a:pt x="67" y="4170"/>
                </a:lnTo>
                <a:lnTo>
                  <a:pt x="57" y="4160"/>
                </a:lnTo>
                <a:lnTo>
                  <a:pt x="49" y="4149"/>
                </a:lnTo>
                <a:lnTo>
                  <a:pt x="40" y="4139"/>
                </a:lnTo>
                <a:lnTo>
                  <a:pt x="33" y="4126"/>
                </a:lnTo>
                <a:lnTo>
                  <a:pt x="26" y="4114"/>
                </a:lnTo>
                <a:lnTo>
                  <a:pt x="21" y="4101"/>
                </a:lnTo>
                <a:lnTo>
                  <a:pt x="16" y="4087"/>
                </a:lnTo>
                <a:lnTo>
                  <a:pt x="10" y="4074"/>
                </a:lnTo>
                <a:lnTo>
                  <a:pt x="7" y="4058"/>
                </a:lnTo>
                <a:lnTo>
                  <a:pt x="4" y="4042"/>
                </a:lnTo>
                <a:lnTo>
                  <a:pt x="2" y="4027"/>
                </a:lnTo>
                <a:lnTo>
                  <a:pt x="1" y="4010"/>
                </a:lnTo>
                <a:lnTo>
                  <a:pt x="0" y="3993"/>
                </a:lnTo>
                <a:lnTo>
                  <a:pt x="0" y="3975"/>
                </a:lnTo>
                <a:lnTo>
                  <a:pt x="1" y="3957"/>
                </a:lnTo>
                <a:lnTo>
                  <a:pt x="3" y="3938"/>
                </a:lnTo>
                <a:lnTo>
                  <a:pt x="5" y="3918"/>
                </a:lnTo>
                <a:lnTo>
                  <a:pt x="8" y="3899"/>
                </a:lnTo>
                <a:lnTo>
                  <a:pt x="13" y="3878"/>
                </a:lnTo>
                <a:lnTo>
                  <a:pt x="17" y="3857"/>
                </a:lnTo>
                <a:lnTo>
                  <a:pt x="23" y="3835"/>
                </a:lnTo>
                <a:lnTo>
                  <a:pt x="29" y="3814"/>
                </a:lnTo>
                <a:lnTo>
                  <a:pt x="35" y="3791"/>
                </a:lnTo>
                <a:lnTo>
                  <a:pt x="44" y="3767"/>
                </a:lnTo>
                <a:lnTo>
                  <a:pt x="52" y="3743"/>
                </a:lnTo>
                <a:lnTo>
                  <a:pt x="61" y="3719"/>
                </a:lnTo>
                <a:lnTo>
                  <a:pt x="71" y="3695"/>
                </a:lnTo>
                <a:lnTo>
                  <a:pt x="82" y="3670"/>
                </a:lnTo>
                <a:lnTo>
                  <a:pt x="92" y="3644"/>
                </a:lnTo>
                <a:lnTo>
                  <a:pt x="105" y="3618"/>
                </a:lnTo>
                <a:lnTo>
                  <a:pt x="118" y="3591"/>
                </a:lnTo>
                <a:lnTo>
                  <a:pt x="132" y="3564"/>
                </a:lnTo>
                <a:lnTo>
                  <a:pt x="145" y="3537"/>
                </a:lnTo>
                <a:lnTo>
                  <a:pt x="161" y="3509"/>
                </a:lnTo>
                <a:lnTo>
                  <a:pt x="176" y="3481"/>
                </a:lnTo>
                <a:lnTo>
                  <a:pt x="193" y="3452"/>
                </a:lnTo>
                <a:lnTo>
                  <a:pt x="209" y="3423"/>
                </a:lnTo>
                <a:lnTo>
                  <a:pt x="228" y="3393"/>
                </a:lnTo>
                <a:lnTo>
                  <a:pt x="246" y="3363"/>
                </a:lnTo>
                <a:lnTo>
                  <a:pt x="265" y="3333"/>
                </a:lnTo>
                <a:lnTo>
                  <a:pt x="285" y="3302"/>
                </a:lnTo>
                <a:lnTo>
                  <a:pt x="306" y="3271"/>
                </a:lnTo>
                <a:lnTo>
                  <a:pt x="326" y="3240"/>
                </a:lnTo>
                <a:lnTo>
                  <a:pt x="348" y="3209"/>
                </a:lnTo>
                <a:lnTo>
                  <a:pt x="371" y="3177"/>
                </a:lnTo>
                <a:lnTo>
                  <a:pt x="395" y="3144"/>
                </a:lnTo>
                <a:lnTo>
                  <a:pt x="418" y="3112"/>
                </a:lnTo>
                <a:lnTo>
                  <a:pt x="443" y="3079"/>
                </a:lnTo>
                <a:lnTo>
                  <a:pt x="467" y="3045"/>
                </a:lnTo>
                <a:lnTo>
                  <a:pt x="493" y="3011"/>
                </a:lnTo>
                <a:lnTo>
                  <a:pt x="519" y="2978"/>
                </a:lnTo>
                <a:lnTo>
                  <a:pt x="546" y="2944"/>
                </a:lnTo>
                <a:lnTo>
                  <a:pt x="574" y="2910"/>
                </a:lnTo>
                <a:lnTo>
                  <a:pt x="602" y="2875"/>
                </a:lnTo>
                <a:lnTo>
                  <a:pt x="630" y="2840"/>
                </a:lnTo>
                <a:lnTo>
                  <a:pt x="660" y="2805"/>
                </a:lnTo>
                <a:lnTo>
                  <a:pt x="689" y="2770"/>
                </a:lnTo>
                <a:lnTo>
                  <a:pt x="719" y="2734"/>
                </a:lnTo>
                <a:lnTo>
                  <a:pt x="750" y="2699"/>
                </a:lnTo>
                <a:lnTo>
                  <a:pt x="781" y="2662"/>
                </a:lnTo>
                <a:lnTo>
                  <a:pt x="813" y="2627"/>
                </a:lnTo>
                <a:lnTo>
                  <a:pt x="846" y="2591"/>
                </a:lnTo>
                <a:lnTo>
                  <a:pt x="879" y="2555"/>
                </a:lnTo>
                <a:lnTo>
                  <a:pt x="912" y="2518"/>
                </a:lnTo>
                <a:lnTo>
                  <a:pt x="946" y="2481"/>
                </a:lnTo>
                <a:lnTo>
                  <a:pt x="980" y="2445"/>
                </a:lnTo>
                <a:lnTo>
                  <a:pt x="1016" y="2408"/>
                </a:lnTo>
                <a:lnTo>
                  <a:pt x="1051" y="2371"/>
                </a:lnTo>
                <a:lnTo>
                  <a:pt x="1086" y="2334"/>
                </a:lnTo>
                <a:lnTo>
                  <a:pt x="1122" y="2297"/>
                </a:lnTo>
                <a:lnTo>
                  <a:pt x="1159" y="2261"/>
                </a:lnTo>
                <a:lnTo>
                  <a:pt x="1196" y="2223"/>
                </a:lnTo>
                <a:lnTo>
                  <a:pt x="1233" y="2186"/>
                </a:lnTo>
                <a:lnTo>
                  <a:pt x="1270" y="2149"/>
                </a:lnTo>
                <a:lnTo>
                  <a:pt x="1309" y="2112"/>
                </a:lnTo>
                <a:lnTo>
                  <a:pt x="1347" y="2075"/>
                </a:lnTo>
                <a:lnTo>
                  <a:pt x="1385" y="2038"/>
                </a:lnTo>
                <a:lnTo>
                  <a:pt x="1425" y="2001"/>
                </a:lnTo>
                <a:lnTo>
                  <a:pt x="1464" y="1964"/>
                </a:lnTo>
                <a:lnTo>
                  <a:pt x="1504" y="1926"/>
                </a:lnTo>
                <a:lnTo>
                  <a:pt x="1544" y="1890"/>
                </a:lnTo>
                <a:lnTo>
                  <a:pt x="1584" y="1853"/>
                </a:lnTo>
                <a:lnTo>
                  <a:pt x="1625" y="1816"/>
                </a:lnTo>
                <a:lnTo>
                  <a:pt x="1665" y="1779"/>
                </a:lnTo>
                <a:lnTo>
                  <a:pt x="1707" y="1743"/>
                </a:lnTo>
                <a:lnTo>
                  <a:pt x="1748" y="1707"/>
                </a:lnTo>
                <a:lnTo>
                  <a:pt x="1790" y="1669"/>
                </a:lnTo>
                <a:lnTo>
                  <a:pt x="1831" y="1633"/>
                </a:lnTo>
                <a:lnTo>
                  <a:pt x="1874" y="1598"/>
                </a:lnTo>
                <a:lnTo>
                  <a:pt x="1915" y="1562"/>
                </a:lnTo>
                <a:lnTo>
                  <a:pt x="1957" y="1526"/>
                </a:lnTo>
                <a:lnTo>
                  <a:pt x="2000" y="1490"/>
                </a:lnTo>
                <a:lnTo>
                  <a:pt x="2042" y="1455"/>
                </a:lnTo>
                <a:lnTo>
                  <a:pt x="2085" y="1420"/>
                </a:lnTo>
                <a:lnTo>
                  <a:pt x="2128" y="1385"/>
                </a:lnTo>
                <a:lnTo>
                  <a:pt x="2171" y="1351"/>
                </a:lnTo>
                <a:lnTo>
                  <a:pt x="2214" y="1316"/>
                </a:lnTo>
                <a:lnTo>
                  <a:pt x="2257" y="1281"/>
                </a:lnTo>
                <a:lnTo>
                  <a:pt x="2300" y="1248"/>
                </a:lnTo>
                <a:lnTo>
                  <a:pt x="2344" y="1214"/>
                </a:lnTo>
                <a:lnTo>
                  <a:pt x="2387" y="1181"/>
                </a:lnTo>
                <a:lnTo>
                  <a:pt x="2430" y="1148"/>
                </a:lnTo>
                <a:lnTo>
                  <a:pt x="2473" y="1115"/>
                </a:lnTo>
                <a:lnTo>
                  <a:pt x="2517" y="1082"/>
                </a:lnTo>
                <a:lnTo>
                  <a:pt x="2561" y="1050"/>
                </a:lnTo>
                <a:lnTo>
                  <a:pt x="2604" y="1018"/>
                </a:lnTo>
                <a:lnTo>
                  <a:pt x="2647" y="986"/>
                </a:lnTo>
                <a:lnTo>
                  <a:pt x="2690" y="955"/>
                </a:lnTo>
                <a:lnTo>
                  <a:pt x="2734" y="925"/>
                </a:lnTo>
                <a:lnTo>
                  <a:pt x="2776" y="894"/>
                </a:lnTo>
                <a:lnTo>
                  <a:pt x="2820" y="864"/>
                </a:lnTo>
                <a:lnTo>
                  <a:pt x="2862" y="834"/>
                </a:lnTo>
                <a:lnTo>
                  <a:pt x="2905" y="805"/>
                </a:lnTo>
                <a:lnTo>
                  <a:pt x="2948" y="776"/>
                </a:lnTo>
                <a:lnTo>
                  <a:pt x="2991" y="748"/>
                </a:lnTo>
                <a:lnTo>
                  <a:pt x="3032" y="719"/>
                </a:lnTo>
                <a:lnTo>
                  <a:pt x="3074" y="692"/>
                </a:lnTo>
                <a:lnTo>
                  <a:pt x="3117" y="664"/>
                </a:lnTo>
                <a:lnTo>
                  <a:pt x="3158" y="638"/>
                </a:lnTo>
                <a:lnTo>
                  <a:pt x="3200" y="611"/>
                </a:lnTo>
                <a:lnTo>
                  <a:pt x="3241" y="585"/>
                </a:lnTo>
                <a:lnTo>
                  <a:pt x="3282" y="561"/>
                </a:lnTo>
                <a:lnTo>
                  <a:pt x="3323" y="536"/>
                </a:lnTo>
                <a:lnTo>
                  <a:pt x="3364" y="511"/>
                </a:lnTo>
                <a:lnTo>
                  <a:pt x="3404" y="487"/>
                </a:lnTo>
                <a:lnTo>
                  <a:pt x="3444" y="463"/>
                </a:lnTo>
                <a:lnTo>
                  <a:pt x="3484" y="441"/>
                </a:lnTo>
                <a:lnTo>
                  <a:pt x="3523" y="419"/>
                </a:lnTo>
                <a:lnTo>
                  <a:pt x="3563" y="397"/>
                </a:lnTo>
                <a:lnTo>
                  <a:pt x="3601" y="375"/>
                </a:lnTo>
                <a:lnTo>
                  <a:pt x="3639" y="355"/>
                </a:lnTo>
                <a:lnTo>
                  <a:pt x="3678" y="334"/>
                </a:lnTo>
                <a:lnTo>
                  <a:pt x="3716" y="314"/>
                </a:lnTo>
                <a:lnTo>
                  <a:pt x="3753" y="296"/>
                </a:lnTo>
                <a:lnTo>
                  <a:pt x="3789" y="277"/>
                </a:lnTo>
                <a:lnTo>
                  <a:pt x="3826" y="258"/>
                </a:lnTo>
                <a:lnTo>
                  <a:pt x="3862" y="241"/>
                </a:lnTo>
                <a:lnTo>
                  <a:pt x="3898" y="224"/>
                </a:lnTo>
                <a:lnTo>
                  <a:pt x="3933" y="208"/>
                </a:lnTo>
                <a:lnTo>
                  <a:pt x="3968" y="192"/>
                </a:lnTo>
                <a:lnTo>
                  <a:pt x="4003" y="178"/>
                </a:lnTo>
                <a:lnTo>
                  <a:pt x="4036" y="163"/>
                </a:lnTo>
                <a:lnTo>
                  <a:pt x="4070" y="149"/>
                </a:lnTo>
                <a:lnTo>
                  <a:pt x="4102" y="135"/>
                </a:lnTo>
                <a:lnTo>
                  <a:pt x="4136" y="123"/>
                </a:lnTo>
                <a:lnTo>
                  <a:pt x="4167" y="110"/>
                </a:lnTo>
                <a:lnTo>
                  <a:pt x="4199" y="99"/>
                </a:lnTo>
                <a:lnTo>
                  <a:pt x="4230" y="88"/>
                </a:lnTo>
                <a:lnTo>
                  <a:pt x="4260" y="78"/>
                </a:lnTo>
                <a:lnTo>
                  <a:pt x="4290" y="68"/>
                </a:lnTo>
                <a:lnTo>
                  <a:pt x="4319" y="60"/>
                </a:lnTo>
                <a:lnTo>
                  <a:pt x="4347" y="51"/>
                </a:lnTo>
                <a:lnTo>
                  <a:pt x="4376" y="43"/>
                </a:lnTo>
                <a:lnTo>
                  <a:pt x="4403" y="36"/>
                </a:lnTo>
                <a:lnTo>
                  <a:pt x="4430" y="29"/>
                </a:lnTo>
                <a:lnTo>
                  <a:pt x="4457" y="23"/>
                </a:lnTo>
                <a:lnTo>
                  <a:pt x="4482" y="18"/>
                </a:lnTo>
                <a:lnTo>
                  <a:pt x="4508" y="14"/>
                </a:lnTo>
                <a:lnTo>
                  <a:pt x="4531" y="10"/>
                </a:lnTo>
                <a:lnTo>
                  <a:pt x="4555" y="7"/>
                </a:lnTo>
                <a:lnTo>
                  <a:pt x="4579" y="5"/>
                </a:lnTo>
                <a:lnTo>
                  <a:pt x="4602" y="3"/>
                </a:lnTo>
                <a:lnTo>
                  <a:pt x="4624" y="2"/>
                </a:lnTo>
                <a:lnTo>
                  <a:pt x="4644" y="0"/>
                </a:lnTo>
                <a:lnTo>
                  <a:pt x="4665" y="0"/>
                </a:lnTo>
                <a:lnTo>
                  <a:pt x="4685" y="2"/>
                </a:lnTo>
                <a:lnTo>
                  <a:pt x="4704" y="3"/>
                </a:lnTo>
                <a:lnTo>
                  <a:pt x="4723" y="5"/>
                </a:lnTo>
                <a:lnTo>
                  <a:pt x="4741" y="7"/>
                </a:lnTo>
                <a:lnTo>
                  <a:pt x="4758" y="10"/>
                </a:lnTo>
                <a:lnTo>
                  <a:pt x="4775" y="14"/>
                </a:lnTo>
                <a:lnTo>
                  <a:pt x="4790" y="19"/>
                </a:lnTo>
                <a:lnTo>
                  <a:pt x="4805" y="24"/>
                </a:lnTo>
                <a:lnTo>
                  <a:pt x="4819" y="29"/>
                </a:lnTo>
                <a:lnTo>
                  <a:pt x="4833" y="36"/>
                </a:lnTo>
                <a:lnTo>
                  <a:pt x="4846" y="43"/>
                </a:lnTo>
                <a:lnTo>
                  <a:pt x="4859" y="51"/>
                </a:lnTo>
                <a:lnTo>
                  <a:pt x="4870" y="60"/>
                </a:lnTo>
                <a:lnTo>
                  <a:pt x="4881" y="69"/>
                </a:lnTo>
                <a:lnTo>
                  <a:pt x="4891" y="78"/>
                </a:lnTo>
                <a:lnTo>
                  <a:pt x="4900" y="88"/>
                </a:lnTo>
                <a:close/>
              </a:path>
            </a:pathLst>
          </a:custGeom>
          <a:solidFill>
            <a:srgbClr val="B2B2B2"/>
          </a:solidFill>
          <a:ln w="412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570" name="Line 10"/>
          <p:cNvSpPr>
            <a:spLocks noChangeShapeType="1"/>
          </p:cNvSpPr>
          <p:nvPr/>
        </p:nvSpPr>
        <p:spPr bwMode="auto">
          <a:xfrm flipV="1">
            <a:off x="3502025" y="4581525"/>
            <a:ext cx="1241425" cy="1041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571" name="Freeform 11"/>
          <p:cNvSpPr>
            <a:spLocks/>
          </p:cNvSpPr>
          <p:nvPr/>
        </p:nvSpPr>
        <p:spPr bwMode="auto">
          <a:xfrm>
            <a:off x="4697413" y="4568825"/>
            <a:ext cx="61912" cy="55563"/>
          </a:xfrm>
          <a:custGeom>
            <a:avLst/>
            <a:gdLst>
              <a:gd name="T0" fmla="*/ 0 w 195"/>
              <a:gd name="T1" fmla="*/ 96 h 176"/>
              <a:gd name="T2" fmla="*/ 195 w 195"/>
              <a:gd name="T3" fmla="*/ 0 h 176"/>
              <a:gd name="T4" fmla="*/ 67 w 195"/>
              <a:gd name="T5" fmla="*/ 176 h 176"/>
              <a:gd name="T6" fmla="*/ 66 w 195"/>
              <a:gd name="T7" fmla="*/ 109 h 176"/>
              <a:gd name="T8" fmla="*/ 0 w 195"/>
              <a:gd name="T9" fmla="*/ 9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" h="176">
                <a:moveTo>
                  <a:pt x="0" y="96"/>
                </a:moveTo>
                <a:lnTo>
                  <a:pt x="195" y="0"/>
                </a:lnTo>
                <a:lnTo>
                  <a:pt x="67" y="176"/>
                </a:lnTo>
                <a:lnTo>
                  <a:pt x="66" y="109"/>
                </a:lnTo>
                <a:lnTo>
                  <a:pt x="0" y="96"/>
                </a:lnTo>
                <a:close/>
              </a:path>
            </a:pathLst>
          </a:custGeom>
          <a:solidFill>
            <a:srgbClr val="FF0000"/>
          </a:solidFill>
          <a:ln w="17463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572" name="Line 12"/>
          <p:cNvSpPr>
            <a:spLocks noChangeShapeType="1"/>
          </p:cNvSpPr>
          <p:nvPr/>
        </p:nvSpPr>
        <p:spPr bwMode="auto">
          <a:xfrm flipV="1">
            <a:off x="1349375" y="2017713"/>
            <a:ext cx="1243013" cy="1041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573" name="Freeform 13"/>
          <p:cNvSpPr>
            <a:spLocks/>
          </p:cNvSpPr>
          <p:nvPr/>
        </p:nvSpPr>
        <p:spPr bwMode="auto">
          <a:xfrm>
            <a:off x="2544763" y="2005013"/>
            <a:ext cx="61912" cy="55562"/>
          </a:xfrm>
          <a:custGeom>
            <a:avLst/>
            <a:gdLst>
              <a:gd name="T0" fmla="*/ 0 w 196"/>
              <a:gd name="T1" fmla="*/ 95 h 176"/>
              <a:gd name="T2" fmla="*/ 196 w 196"/>
              <a:gd name="T3" fmla="*/ 0 h 176"/>
              <a:gd name="T4" fmla="*/ 68 w 196"/>
              <a:gd name="T5" fmla="*/ 176 h 176"/>
              <a:gd name="T6" fmla="*/ 68 w 196"/>
              <a:gd name="T7" fmla="*/ 108 h 176"/>
              <a:gd name="T8" fmla="*/ 0 w 196"/>
              <a:gd name="T9" fmla="*/ 9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" h="176">
                <a:moveTo>
                  <a:pt x="0" y="95"/>
                </a:moveTo>
                <a:lnTo>
                  <a:pt x="196" y="0"/>
                </a:lnTo>
                <a:lnTo>
                  <a:pt x="68" y="176"/>
                </a:lnTo>
                <a:lnTo>
                  <a:pt x="68" y="108"/>
                </a:lnTo>
                <a:lnTo>
                  <a:pt x="0" y="95"/>
                </a:lnTo>
                <a:close/>
              </a:path>
            </a:pathLst>
          </a:custGeom>
          <a:solidFill>
            <a:srgbClr val="FF0000"/>
          </a:solidFill>
          <a:ln w="17463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574" name="Line 14"/>
          <p:cNvSpPr>
            <a:spLocks noChangeShapeType="1"/>
          </p:cNvSpPr>
          <p:nvPr/>
        </p:nvSpPr>
        <p:spPr bwMode="auto">
          <a:xfrm flipV="1">
            <a:off x="2938463" y="3902075"/>
            <a:ext cx="2549525" cy="95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575" name="Freeform 15"/>
          <p:cNvSpPr>
            <a:spLocks/>
          </p:cNvSpPr>
          <p:nvPr/>
        </p:nvSpPr>
        <p:spPr bwMode="auto">
          <a:xfrm>
            <a:off x="5454650" y="3884613"/>
            <a:ext cx="66675" cy="33337"/>
          </a:xfrm>
          <a:custGeom>
            <a:avLst/>
            <a:gdLst>
              <a:gd name="T0" fmla="*/ 0 w 211"/>
              <a:gd name="T1" fmla="*/ 0 h 105"/>
              <a:gd name="T2" fmla="*/ 211 w 211"/>
              <a:gd name="T3" fmla="*/ 53 h 105"/>
              <a:gd name="T4" fmla="*/ 0 w 211"/>
              <a:gd name="T5" fmla="*/ 105 h 105"/>
              <a:gd name="T6" fmla="*/ 0 w 211"/>
              <a:gd name="T7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1" h="105">
                <a:moveTo>
                  <a:pt x="0" y="0"/>
                </a:moveTo>
                <a:lnTo>
                  <a:pt x="211" y="53"/>
                </a:lnTo>
                <a:lnTo>
                  <a:pt x="0" y="10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576" name="Line 16"/>
          <p:cNvSpPr>
            <a:spLocks noChangeShapeType="1"/>
          </p:cNvSpPr>
          <p:nvPr/>
        </p:nvSpPr>
        <p:spPr bwMode="auto">
          <a:xfrm flipH="1" flipV="1">
            <a:off x="2930525" y="1362075"/>
            <a:ext cx="7938" cy="25495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577" name="Freeform 17"/>
          <p:cNvSpPr>
            <a:spLocks/>
          </p:cNvSpPr>
          <p:nvPr/>
        </p:nvSpPr>
        <p:spPr bwMode="auto">
          <a:xfrm>
            <a:off x="2913063" y="1328738"/>
            <a:ext cx="33337" cy="66675"/>
          </a:xfrm>
          <a:custGeom>
            <a:avLst/>
            <a:gdLst>
              <a:gd name="T0" fmla="*/ 0 w 106"/>
              <a:gd name="T1" fmla="*/ 211 h 211"/>
              <a:gd name="T2" fmla="*/ 53 w 106"/>
              <a:gd name="T3" fmla="*/ 0 h 211"/>
              <a:gd name="T4" fmla="*/ 106 w 106"/>
              <a:gd name="T5" fmla="*/ 211 h 211"/>
              <a:gd name="T6" fmla="*/ 0 w 106"/>
              <a:gd name="T7" fmla="*/ 21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6" h="211">
                <a:moveTo>
                  <a:pt x="0" y="211"/>
                </a:moveTo>
                <a:lnTo>
                  <a:pt x="53" y="0"/>
                </a:lnTo>
                <a:lnTo>
                  <a:pt x="106" y="211"/>
                </a:lnTo>
                <a:lnTo>
                  <a:pt x="0" y="211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578" name="Line 18"/>
          <p:cNvSpPr>
            <a:spLocks noChangeShapeType="1"/>
          </p:cNvSpPr>
          <p:nvPr/>
        </p:nvSpPr>
        <p:spPr bwMode="auto">
          <a:xfrm flipV="1">
            <a:off x="2938463" y="1930400"/>
            <a:ext cx="2362200" cy="19812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579" name="Freeform 19"/>
          <p:cNvSpPr>
            <a:spLocks/>
          </p:cNvSpPr>
          <p:nvPr/>
        </p:nvSpPr>
        <p:spPr bwMode="auto">
          <a:xfrm>
            <a:off x="5273675" y="1898650"/>
            <a:ext cx="61913" cy="55563"/>
          </a:xfrm>
          <a:custGeom>
            <a:avLst/>
            <a:gdLst>
              <a:gd name="T0" fmla="*/ 0 w 195"/>
              <a:gd name="T1" fmla="*/ 94 h 176"/>
              <a:gd name="T2" fmla="*/ 195 w 195"/>
              <a:gd name="T3" fmla="*/ 0 h 176"/>
              <a:gd name="T4" fmla="*/ 66 w 195"/>
              <a:gd name="T5" fmla="*/ 176 h 176"/>
              <a:gd name="T6" fmla="*/ 64 w 195"/>
              <a:gd name="T7" fmla="*/ 109 h 176"/>
              <a:gd name="T8" fmla="*/ 0 w 195"/>
              <a:gd name="T9" fmla="*/ 9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" h="176">
                <a:moveTo>
                  <a:pt x="0" y="94"/>
                </a:moveTo>
                <a:lnTo>
                  <a:pt x="195" y="0"/>
                </a:lnTo>
                <a:lnTo>
                  <a:pt x="66" y="176"/>
                </a:lnTo>
                <a:lnTo>
                  <a:pt x="64" y="109"/>
                </a:lnTo>
                <a:lnTo>
                  <a:pt x="0" y="94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580" name="Line 20"/>
          <p:cNvSpPr>
            <a:spLocks noChangeShapeType="1"/>
          </p:cNvSpPr>
          <p:nvPr/>
        </p:nvSpPr>
        <p:spPr bwMode="auto">
          <a:xfrm>
            <a:off x="1724025" y="5068888"/>
            <a:ext cx="615950" cy="7334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581" name="Freeform 21"/>
          <p:cNvSpPr>
            <a:spLocks/>
          </p:cNvSpPr>
          <p:nvPr/>
        </p:nvSpPr>
        <p:spPr bwMode="auto">
          <a:xfrm>
            <a:off x="1677988" y="5011738"/>
            <a:ext cx="111125" cy="123825"/>
          </a:xfrm>
          <a:custGeom>
            <a:avLst/>
            <a:gdLst>
              <a:gd name="T0" fmla="*/ 190 w 352"/>
              <a:gd name="T1" fmla="*/ 390 h 390"/>
              <a:gd name="T2" fmla="*/ 0 w 352"/>
              <a:gd name="T3" fmla="*/ 0 h 390"/>
              <a:gd name="T4" fmla="*/ 352 w 352"/>
              <a:gd name="T5" fmla="*/ 255 h 390"/>
              <a:gd name="T6" fmla="*/ 217 w 352"/>
              <a:gd name="T7" fmla="*/ 259 h 390"/>
              <a:gd name="T8" fmla="*/ 190 w 352"/>
              <a:gd name="T9" fmla="*/ 39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390">
                <a:moveTo>
                  <a:pt x="190" y="390"/>
                </a:moveTo>
                <a:lnTo>
                  <a:pt x="0" y="0"/>
                </a:lnTo>
                <a:lnTo>
                  <a:pt x="352" y="255"/>
                </a:lnTo>
                <a:lnTo>
                  <a:pt x="217" y="259"/>
                </a:lnTo>
                <a:lnTo>
                  <a:pt x="190" y="390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582" name="Freeform 22"/>
          <p:cNvSpPr>
            <a:spLocks/>
          </p:cNvSpPr>
          <p:nvPr/>
        </p:nvSpPr>
        <p:spPr bwMode="auto">
          <a:xfrm>
            <a:off x="2276475" y="5734050"/>
            <a:ext cx="111125" cy="123825"/>
          </a:xfrm>
          <a:custGeom>
            <a:avLst/>
            <a:gdLst>
              <a:gd name="T0" fmla="*/ 161 w 351"/>
              <a:gd name="T1" fmla="*/ 0 h 390"/>
              <a:gd name="T2" fmla="*/ 351 w 351"/>
              <a:gd name="T3" fmla="*/ 390 h 390"/>
              <a:gd name="T4" fmla="*/ 0 w 351"/>
              <a:gd name="T5" fmla="*/ 134 h 390"/>
              <a:gd name="T6" fmla="*/ 136 w 351"/>
              <a:gd name="T7" fmla="*/ 131 h 390"/>
              <a:gd name="T8" fmla="*/ 161 w 351"/>
              <a:gd name="T9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390">
                <a:moveTo>
                  <a:pt x="161" y="0"/>
                </a:moveTo>
                <a:lnTo>
                  <a:pt x="351" y="390"/>
                </a:lnTo>
                <a:lnTo>
                  <a:pt x="0" y="134"/>
                </a:lnTo>
                <a:lnTo>
                  <a:pt x="136" y="131"/>
                </a:lnTo>
                <a:lnTo>
                  <a:pt x="161" y="0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583" name="Line 23"/>
          <p:cNvSpPr>
            <a:spLocks noChangeShapeType="1"/>
          </p:cNvSpPr>
          <p:nvPr/>
        </p:nvSpPr>
        <p:spPr bwMode="auto">
          <a:xfrm>
            <a:off x="258763" y="2801938"/>
            <a:ext cx="1585912" cy="18875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584" name="Freeform 24"/>
          <p:cNvSpPr>
            <a:spLocks/>
          </p:cNvSpPr>
          <p:nvPr/>
        </p:nvSpPr>
        <p:spPr bwMode="auto">
          <a:xfrm>
            <a:off x="212725" y="2744788"/>
            <a:ext cx="111125" cy="123825"/>
          </a:xfrm>
          <a:custGeom>
            <a:avLst/>
            <a:gdLst>
              <a:gd name="T0" fmla="*/ 189 w 351"/>
              <a:gd name="T1" fmla="*/ 391 h 391"/>
              <a:gd name="T2" fmla="*/ 0 w 351"/>
              <a:gd name="T3" fmla="*/ 0 h 391"/>
              <a:gd name="T4" fmla="*/ 351 w 351"/>
              <a:gd name="T5" fmla="*/ 255 h 391"/>
              <a:gd name="T6" fmla="*/ 215 w 351"/>
              <a:gd name="T7" fmla="*/ 258 h 391"/>
              <a:gd name="T8" fmla="*/ 189 w 351"/>
              <a:gd name="T9" fmla="*/ 39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391">
                <a:moveTo>
                  <a:pt x="189" y="391"/>
                </a:moveTo>
                <a:lnTo>
                  <a:pt x="0" y="0"/>
                </a:lnTo>
                <a:lnTo>
                  <a:pt x="351" y="255"/>
                </a:lnTo>
                <a:lnTo>
                  <a:pt x="215" y="258"/>
                </a:lnTo>
                <a:lnTo>
                  <a:pt x="189" y="391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585" name="Freeform 25"/>
          <p:cNvSpPr>
            <a:spLocks/>
          </p:cNvSpPr>
          <p:nvPr/>
        </p:nvSpPr>
        <p:spPr bwMode="auto">
          <a:xfrm>
            <a:off x="1779588" y="4621213"/>
            <a:ext cx="111125" cy="123825"/>
          </a:xfrm>
          <a:custGeom>
            <a:avLst/>
            <a:gdLst>
              <a:gd name="T0" fmla="*/ 162 w 353"/>
              <a:gd name="T1" fmla="*/ 0 h 390"/>
              <a:gd name="T2" fmla="*/ 353 w 353"/>
              <a:gd name="T3" fmla="*/ 390 h 390"/>
              <a:gd name="T4" fmla="*/ 0 w 353"/>
              <a:gd name="T5" fmla="*/ 136 h 390"/>
              <a:gd name="T6" fmla="*/ 136 w 353"/>
              <a:gd name="T7" fmla="*/ 133 h 390"/>
              <a:gd name="T8" fmla="*/ 162 w 353"/>
              <a:gd name="T9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390">
                <a:moveTo>
                  <a:pt x="162" y="0"/>
                </a:moveTo>
                <a:lnTo>
                  <a:pt x="353" y="390"/>
                </a:lnTo>
                <a:lnTo>
                  <a:pt x="0" y="136"/>
                </a:lnTo>
                <a:lnTo>
                  <a:pt x="136" y="133"/>
                </a:lnTo>
                <a:lnTo>
                  <a:pt x="162" y="0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586" name="Rectangle 26"/>
          <p:cNvSpPr>
            <a:spLocks noChangeArrowheads="1"/>
          </p:cNvSpPr>
          <p:nvPr/>
        </p:nvSpPr>
        <p:spPr bwMode="auto">
          <a:xfrm>
            <a:off x="757238" y="3689350"/>
            <a:ext cx="21113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buFontTx/>
              <a:buNone/>
            </a:pPr>
            <a:r>
              <a:rPr lang="en-US" altLang="en-US" sz="2500" b="0">
                <a:solidFill>
                  <a:srgbClr val="000000"/>
                </a:solidFill>
                <a:latin typeface="Times New Roman" pitchFamily="18" charset="0"/>
              </a:rPr>
              <a:t>R</a:t>
            </a:r>
            <a:endParaRPr lang="en-US" altLang="en-US" sz="4000"/>
          </a:p>
        </p:txBody>
      </p:sp>
      <p:sp>
        <p:nvSpPr>
          <p:cNvPr id="962587" name="Rectangle 27"/>
          <p:cNvSpPr>
            <a:spLocks noChangeArrowheads="1"/>
          </p:cNvSpPr>
          <p:nvPr/>
        </p:nvSpPr>
        <p:spPr bwMode="auto">
          <a:xfrm>
            <a:off x="458788" y="1862138"/>
            <a:ext cx="560387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itchFamily="18" charset="0"/>
              </a:rPr>
              <a:t>ICC</a:t>
            </a:r>
            <a:endParaRPr lang="en-US" altLang="en-US" sz="2400"/>
          </a:p>
        </p:txBody>
      </p:sp>
      <p:sp>
        <p:nvSpPr>
          <p:cNvPr id="962589" name="Rectangle 29"/>
          <p:cNvSpPr>
            <a:spLocks noChangeArrowheads="1"/>
          </p:cNvSpPr>
          <p:nvPr/>
        </p:nvSpPr>
        <p:spPr bwMode="auto">
          <a:xfrm>
            <a:off x="2554288" y="3978275"/>
            <a:ext cx="5111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buFontTx/>
              <a:buNone/>
            </a:pPr>
            <a:r>
              <a:rPr lang="en-US" altLang="en-US" sz="2100" b="0">
                <a:solidFill>
                  <a:srgbClr val="000000"/>
                </a:solidFill>
                <a:latin typeface="Times New Roman" pitchFamily="18" charset="0"/>
              </a:rPr>
              <a:t>(x,y)</a:t>
            </a:r>
            <a:endParaRPr lang="en-US" altLang="en-US" sz="3600"/>
          </a:p>
        </p:txBody>
      </p:sp>
      <p:sp>
        <p:nvSpPr>
          <p:cNvPr id="962590" name="Rectangle 30"/>
          <p:cNvSpPr>
            <a:spLocks noChangeArrowheads="1"/>
          </p:cNvSpPr>
          <p:nvPr/>
        </p:nvSpPr>
        <p:spPr bwMode="auto">
          <a:xfrm>
            <a:off x="3101975" y="1262063"/>
            <a:ext cx="15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buFontTx/>
              <a:buNone/>
            </a:pPr>
            <a:r>
              <a:rPr lang="en-US" altLang="en-US" sz="2500" b="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altLang="en-US" sz="4000"/>
          </a:p>
        </p:txBody>
      </p:sp>
      <p:sp>
        <p:nvSpPr>
          <p:cNvPr id="962591" name="Rectangle 31"/>
          <p:cNvSpPr>
            <a:spLocks noChangeArrowheads="1"/>
          </p:cNvSpPr>
          <p:nvPr/>
        </p:nvSpPr>
        <p:spPr bwMode="auto">
          <a:xfrm>
            <a:off x="1677988" y="5362575"/>
            <a:ext cx="3365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buFontTx/>
              <a:buNone/>
            </a:pPr>
            <a:r>
              <a:rPr lang="en-US" altLang="en-US" sz="2500" b="0" i="1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en-US" sz="2500" b="0">
                <a:solidFill>
                  <a:srgbClr val="000000"/>
                </a:solidFill>
                <a:latin typeface="Times New Roman" pitchFamily="18" charset="0"/>
              </a:rPr>
              <a:t>/2</a:t>
            </a:r>
            <a:endParaRPr lang="en-US" altLang="en-US" sz="4000"/>
          </a:p>
        </p:txBody>
      </p:sp>
      <p:sp>
        <p:nvSpPr>
          <p:cNvPr id="962592" name="Rectangle 32"/>
          <p:cNvSpPr>
            <a:spLocks noChangeArrowheads="1"/>
          </p:cNvSpPr>
          <p:nvPr/>
        </p:nvSpPr>
        <p:spPr bwMode="auto">
          <a:xfrm>
            <a:off x="3352800" y="3600450"/>
            <a:ext cx="15875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buFontTx/>
              <a:buNone/>
            </a:pPr>
            <a:r>
              <a:rPr lang="en-US" altLang="en-US" sz="2400" b="0">
                <a:solidFill>
                  <a:srgbClr val="000000"/>
                </a:solidFill>
                <a:latin typeface="Symbol" pitchFamily="18" charset="2"/>
              </a:rPr>
              <a:t>q</a:t>
            </a:r>
            <a:endParaRPr lang="en-US" altLang="en-US" sz="3600"/>
          </a:p>
        </p:txBody>
      </p:sp>
      <p:sp>
        <p:nvSpPr>
          <p:cNvPr id="962593" name="Rectangle 33"/>
          <p:cNvSpPr>
            <a:spLocks noChangeArrowheads="1"/>
          </p:cNvSpPr>
          <p:nvPr/>
        </p:nvSpPr>
        <p:spPr bwMode="auto">
          <a:xfrm>
            <a:off x="5376863" y="3940175"/>
            <a:ext cx="15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buFontTx/>
              <a:buNone/>
            </a:pPr>
            <a:r>
              <a:rPr lang="en-US" altLang="en-US" sz="2500" b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altLang="en-US" sz="4000"/>
          </a:p>
        </p:txBody>
      </p:sp>
      <p:grpSp>
        <p:nvGrpSpPr>
          <p:cNvPr id="962594" name="Group 34"/>
          <p:cNvGrpSpPr>
            <a:grpSpLocks/>
          </p:cNvGrpSpPr>
          <p:nvPr/>
        </p:nvGrpSpPr>
        <p:grpSpPr bwMode="auto">
          <a:xfrm>
            <a:off x="1852613" y="2060575"/>
            <a:ext cx="234950" cy="401638"/>
            <a:chOff x="1167" y="1298"/>
            <a:chExt cx="148" cy="253"/>
          </a:xfrm>
        </p:grpSpPr>
        <p:sp>
          <p:nvSpPr>
            <p:cNvPr id="962595" name="Rectangle 35"/>
            <p:cNvSpPr>
              <a:spLocks noChangeArrowheads="1"/>
            </p:cNvSpPr>
            <p:nvPr/>
          </p:nvSpPr>
          <p:spPr bwMode="auto">
            <a:xfrm>
              <a:off x="1167" y="1298"/>
              <a:ext cx="10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buFontTx/>
                <a:buNone/>
              </a:pPr>
              <a:r>
                <a:rPr lang="en-US" altLang="en-US" sz="2500" b="0">
                  <a:solidFill>
                    <a:srgbClr val="FF0000"/>
                  </a:solidFill>
                  <a:latin typeface="Times New Roman" pitchFamily="18" charset="0"/>
                </a:rPr>
                <a:t>v</a:t>
              </a:r>
              <a:endParaRPr lang="en-US" altLang="en-US" sz="4000"/>
            </a:p>
          </p:txBody>
        </p:sp>
        <p:sp>
          <p:nvSpPr>
            <p:cNvPr id="962596" name="Rectangle 36"/>
            <p:cNvSpPr>
              <a:spLocks noChangeArrowheads="1"/>
            </p:cNvSpPr>
            <p:nvPr/>
          </p:nvSpPr>
          <p:spPr bwMode="auto">
            <a:xfrm>
              <a:off x="1273" y="1387"/>
              <a:ext cx="42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buFontTx/>
                <a:buNone/>
              </a:pPr>
              <a:r>
                <a:rPr lang="en-US" altLang="en-US" sz="1900" b="0">
                  <a:solidFill>
                    <a:srgbClr val="FF0000"/>
                  </a:solidFill>
                  <a:latin typeface="Times New Roman" pitchFamily="18" charset="0"/>
                </a:rPr>
                <a:t>l</a:t>
              </a:r>
              <a:endParaRPr lang="en-US" altLang="en-US" sz="4000"/>
            </a:p>
          </p:txBody>
        </p:sp>
      </p:grpSp>
      <p:grpSp>
        <p:nvGrpSpPr>
          <p:cNvPr id="962597" name="Group 37"/>
          <p:cNvGrpSpPr>
            <a:grpSpLocks/>
          </p:cNvGrpSpPr>
          <p:nvPr/>
        </p:nvGrpSpPr>
        <p:grpSpPr bwMode="auto">
          <a:xfrm>
            <a:off x="4424363" y="4916488"/>
            <a:ext cx="211137" cy="401637"/>
            <a:chOff x="2827" y="2985"/>
            <a:chExt cx="133" cy="253"/>
          </a:xfrm>
        </p:grpSpPr>
        <p:sp>
          <p:nvSpPr>
            <p:cNvPr id="962598" name="Rectangle 38"/>
            <p:cNvSpPr>
              <a:spLocks noChangeArrowheads="1"/>
            </p:cNvSpPr>
            <p:nvPr/>
          </p:nvSpPr>
          <p:spPr bwMode="auto">
            <a:xfrm>
              <a:off x="2827" y="2985"/>
              <a:ext cx="10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buFontTx/>
                <a:buNone/>
              </a:pPr>
              <a:r>
                <a:rPr lang="en-US" altLang="en-US" sz="2500" b="0">
                  <a:solidFill>
                    <a:srgbClr val="FF0000"/>
                  </a:solidFill>
                  <a:latin typeface="Times New Roman" pitchFamily="18" charset="0"/>
                </a:rPr>
                <a:t>v</a:t>
              </a:r>
              <a:endParaRPr lang="en-US" altLang="en-US" sz="4000"/>
            </a:p>
          </p:txBody>
        </p:sp>
        <p:sp>
          <p:nvSpPr>
            <p:cNvPr id="962599" name="Rectangle 39"/>
            <p:cNvSpPr>
              <a:spLocks noChangeArrowheads="1"/>
            </p:cNvSpPr>
            <p:nvPr/>
          </p:nvSpPr>
          <p:spPr bwMode="auto">
            <a:xfrm>
              <a:off x="2909" y="3074"/>
              <a:ext cx="51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buFontTx/>
                <a:buNone/>
              </a:pPr>
              <a:r>
                <a:rPr lang="en-US" altLang="en-US" sz="1900" b="0">
                  <a:solidFill>
                    <a:srgbClr val="FF0000"/>
                  </a:solidFill>
                  <a:latin typeface="Times New Roman" pitchFamily="18" charset="0"/>
                </a:rPr>
                <a:t>r</a:t>
              </a:r>
              <a:endParaRPr lang="en-US" altLang="en-US" sz="4000"/>
            </a:p>
          </p:txBody>
        </p:sp>
      </p:grpSp>
      <p:graphicFrame>
        <p:nvGraphicFramePr>
          <p:cNvPr id="962600" name="Object 40"/>
          <p:cNvGraphicFramePr>
            <a:graphicFrameLocks noChangeAspect="1"/>
          </p:cNvGraphicFramePr>
          <p:nvPr/>
        </p:nvGraphicFramePr>
        <p:xfrm>
          <a:off x="6088063" y="2433638"/>
          <a:ext cx="2813050" cy="363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19" name="Equation" r:id="rId5" imgW="977760" imgH="1295280" progId="Equation.3">
                  <p:embed/>
                </p:oleObj>
              </mc:Choice>
              <mc:Fallback>
                <p:oleObj name="Equation" r:id="rId5" imgW="977760" imgH="12952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063" y="2433638"/>
                        <a:ext cx="2813050" cy="363537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88" name="Rectangle 28"/>
          <p:cNvSpPr>
            <a:spLocks noChangeArrowheads="1"/>
          </p:cNvSpPr>
          <p:nvPr/>
        </p:nvSpPr>
        <p:spPr bwMode="auto">
          <a:xfrm>
            <a:off x="1241425" y="1611313"/>
            <a:ext cx="2444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buFontTx/>
              <a:buNone/>
            </a:pPr>
            <a:r>
              <a:rPr lang="en-US" altLang="en-US" b="0">
                <a:solidFill>
                  <a:srgbClr val="FF0000"/>
                </a:solidFill>
                <a:latin typeface="Symbol" pitchFamily="18" charset="2"/>
              </a:rPr>
              <a:t>w</a:t>
            </a:r>
            <a:endParaRPr lang="en-US" altLang="en-US" sz="4000"/>
          </a:p>
        </p:txBody>
      </p:sp>
      <p:sp>
        <p:nvSpPr>
          <p:cNvPr id="962606" name="Line 46"/>
          <p:cNvSpPr>
            <a:spLocks noChangeShapeType="1"/>
          </p:cNvSpPr>
          <p:nvPr/>
        </p:nvSpPr>
        <p:spPr bwMode="auto">
          <a:xfrm flipV="1">
            <a:off x="4432300" y="1685925"/>
            <a:ext cx="307975" cy="981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02" name="Freeform 42"/>
          <p:cNvSpPr>
            <a:spLocks/>
          </p:cNvSpPr>
          <p:nvPr/>
        </p:nvSpPr>
        <p:spPr bwMode="auto">
          <a:xfrm rot="-24821270">
            <a:off x="3957637" y="2405063"/>
            <a:ext cx="1019175" cy="431800"/>
          </a:xfrm>
          <a:custGeom>
            <a:avLst/>
            <a:gdLst>
              <a:gd name="T0" fmla="*/ 4936 w 4953"/>
              <a:gd name="T1" fmla="*/ 149 h 4243"/>
              <a:gd name="T2" fmla="*/ 4953 w 4953"/>
              <a:gd name="T3" fmla="*/ 241 h 4243"/>
              <a:gd name="T4" fmla="*/ 4943 w 4953"/>
              <a:gd name="T5" fmla="*/ 355 h 4243"/>
              <a:gd name="T6" fmla="*/ 4906 w 4953"/>
              <a:gd name="T7" fmla="*/ 487 h 4243"/>
              <a:gd name="T8" fmla="*/ 4843 w 4953"/>
              <a:gd name="T9" fmla="*/ 639 h 4243"/>
              <a:gd name="T10" fmla="*/ 4752 w 4953"/>
              <a:gd name="T11" fmla="*/ 805 h 4243"/>
              <a:gd name="T12" fmla="*/ 4637 w 4953"/>
              <a:gd name="T13" fmla="*/ 986 h 4243"/>
              <a:gd name="T14" fmla="*/ 4499 w 4953"/>
              <a:gd name="T15" fmla="*/ 1181 h 4243"/>
              <a:gd name="T16" fmla="*/ 4337 w 4953"/>
              <a:gd name="T17" fmla="*/ 1385 h 4243"/>
              <a:gd name="T18" fmla="*/ 4156 w 4953"/>
              <a:gd name="T19" fmla="*/ 1598 h 4243"/>
              <a:gd name="T20" fmla="*/ 3956 w 4953"/>
              <a:gd name="T21" fmla="*/ 1817 h 4243"/>
              <a:gd name="T22" fmla="*/ 3739 w 4953"/>
              <a:gd name="T23" fmla="*/ 2038 h 4243"/>
              <a:gd name="T24" fmla="*/ 3509 w 4953"/>
              <a:gd name="T25" fmla="*/ 2261 h 4243"/>
              <a:gd name="T26" fmla="*/ 3268 w 4953"/>
              <a:gd name="T27" fmla="*/ 2481 h 4243"/>
              <a:gd name="T28" fmla="*/ 3017 w 4953"/>
              <a:gd name="T29" fmla="*/ 2699 h 4243"/>
              <a:gd name="T30" fmla="*/ 2761 w 4953"/>
              <a:gd name="T31" fmla="*/ 2910 h 4243"/>
              <a:gd name="T32" fmla="*/ 2502 w 4953"/>
              <a:gd name="T33" fmla="*/ 3112 h 4243"/>
              <a:gd name="T34" fmla="*/ 2242 w 4953"/>
              <a:gd name="T35" fmla="*/ 3302 h 4243"/>
              <a:gd name="T36" fmla="*/ 1985 w 4953"/>
              <a:gd name="T37" fmla="*/ 3482 h 4243"/>
              <a:gd name="T38" fmla="*/ 1733 w 4953"/>
              <a:gd name="T39" fmla="*/ 3644 h 4243"/>
              <a:gd name="T40" fmla="*/ 1489 w 4953"/>
              <a:gd name="T41" fmla="*/ 3791 h 4243"/>
              <a:gd name="T42" fmla="*/ 1257 w 4953"/>
              <a:gd name="T43" fmla="*/ 3919 h 4243"/>
              <a:gd name="T44" fmla="*/ 1038 w 4953"/>
              <a:gd name="T45" fmla="*/ 4027 h 4243"/>
              <a:gd name="T46" fmla="*/ 835 w 4953"/>
              <a:gd name="T47" fmla="*/ 4114 h 4243"/>
              <a:gd name="T48" fmla="*/ 649 w 4953"/>
              <a:gd name="T49" fmla="*/ 4179 h 4243"/>
              <a:gd name="T50" fmla="*/ 484 w 4953"/>
              <a:gd name="T51" fmla="*/ 4222 h 4243"/>
              <a:gd name="T52" fmla="*/ 341 w 4953"/>
              <a:gd name="T53" fmla="*/ 4242 h 4243"/>
              <a:gd name="T54" fmla="*/ 221 w 4953"/>
              <a:gd name="T55" fmla="*/ 4237 h 4243"/>
              <a:gd name="T56" fmla="*/ 127 w 4953"/>
              <a:gd name="T57" fmla="*/ 4210 h 4243"/>
              <a:gd name="T58" fmla="*/ 57 w 4953"/>
              <a:gd name="T59" fmla="*/ 4160 h 4243"/>
              <a:gd name="T60" fmla="*/ 16 w 4953"/>
              <a:gd name="T61" fmla="*/ 4087 h 4243"/>
              <a:gd name="T62" fmla="*/ 0 w 4953"/>
              <a:gd name="T63" fmla="*/ 3993 h 4243"/>
              <a:gd name="T64" fmla="*/ 13 w 4953"/>
              <a:gd name="T65" fmla="*/ 3878 h 4243"/>
              <a:gd name="T66" fmla="*/ 52 w 4953"/>
              <a:gd name="T67" fmla="*/ 3744 h 4243"/>
              <a:gd name="T68" fmla="*/ 118 w 4953"/>
              <a:gd name="T69" fmla="*/ 3591 h 4243"/>
              <a:gd name="T70" fmla="*/ 211 w 4953"/>
              <a:gd name="T71" fmla="*/ 3423 h 4243"/>
              <a:gd name="T72" fmla="*/ 328 w 4953"/>
              <a:gd name="T73" fmla="*/ 3240 h 4243"/>
              <a:gd name="T74" fmla="*/ 468 w 4953"/>
              <a:gd name="T75" fmla="*/ 3045 h 4243"/>
              <a:gd name="T76" fmla="*/ 631 w 4953"/>
              <a:gd name="T77" fmla="*/ 2840 h 4243"/>
              <a:gd name="T78" fmla="*/ 814 w 4953"/>
              <a:gd name="T79" fmla="*/ 2626 h 4243"/>
              <a:gd name="T80" fmla="*/ 1016 w 4953"/>
              <a:gd name="T81" fmla="*/ 2408 h 4243"/>
              <a:gd name="T82" fmla="*/ 1233 w 4953"/>
              <a:gd name="T83" fmla="*/ 2185 h 4243"/>
              <a:gd name="T84" fmla="*/ 1465 w 4953"/>
              <a:gd name="T85" fmla="*/ 1963 h 4243"/>
              <a:gd name="T86" fmla="*/ 1707 w 4953"/>
              <a:gd name="T87" fmla="*/ 1742 h 4243"/>
              <a:gd name="T88" fmla="*/ 1958 w 4953"/>
              <a:gd name="T89" fmla="*/ 1526 h 4243"/>
              <a:gd name="T90" fmla="*/ 2215 w 4953"/>
              <a:gd name="T91" fmla="*/ 1316 h 4243"/>
              <a:gd name="T92" fmla="*/ 2474 w 4953"/>
              <a:gd name="T93" fmla="*/ 1115 h 4243"/>
              <a:gd name="T94" fmla="*/ 2734 w 4953"/>
              <a:gd name="T95" fmla="*/ 924 h 4243"/>
              <a:gd name="T96" fmla="*/ 2991 w 4953"/>
              <a:gd name="T97" fmla="*/ 747 h 4243"/>
              <a:gd name="T98" fmla="*/ 3242 w 4953"/>
              <a:gd name="T99" fmla="*/ 586 h 4243"/>
              <a:gd name="T100" fmla="*/ 3484 w 4953"/>
              <a:gd name="T101" fmla="*/ 441 h 4243"/>
              <a:gd name="T102" fmla="*/ 3716 w 4953"/>
              <a:gd name="T103" fmla="*/ 314 h 4243"/>
              <a:gd name="T104" fmla="*/ 3934 w 4953"/>
              <a:gd name="T105" fmla="*/ 208 h 4243"/>
              <a:gd name="T106" fmla="*/ 4136 w 4953"/>
              <a:gd name="T107" fmla="*/ 122 h 4243"/>
              <a:gd name="T108" fmla="*/ 4319 w 4953"/>
              <a:gd name="T109" fmla="*/ 59 h 4243"/>
              <a:gd name="T110" fmla="*/ 4483 w 4953"/>
              <a:gd name="T111" fmla="*/ 18 h 4243"/>
              <a:gd name="T112" fmla="*/ 4624 w 4953"/>
              <a:gd name="T113" fmla="*/ 1 h 4243"/>
              <a:gd name="T114" fmla="*/ 4741 w 4953"/>
              <a:gd name="T115" fmla="*/ 7 h 4243"/>
              <a:gd name="T116" fmla="*/ 4834 w 4953"/>
              <a:gd name="T117" fmla="*/ 36 h 4243"/>
              <a:gd name="T118" fmla="*/ 4901 w 4953"/>
              <a:gd name="T119" fmla="*/ 88 h 4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953" h="4243">
                <a:moveTo>
                  <a:pt x="4901" y="88"/>
                </a:moveTo>
                <a:lnTo>
                  <a:pt x="4909" y="99"/>
                </a:lnTo>
                <a:lnTo>
                  <a:pt x="4917" y="111"/>
                </a:lnTo>
                <a:lnTo>
                  <a:pt x="4924" y="123"/>
                </a:lnTo>
                <a:lnTo>
                  <a:pt x="4931" y="135"/>
                </a:lnTo>
                <a:lnTo>
                  <a:pt x="4936" y="149"/>
                </a:lnTo>
                <a:lnTo>
                  <a:pt x="4941" y="162"/>
                </a:lnTo>
                <a:lnTo>
                  <a:pt x="4944" y="177"/>
                </a:lnTo>
                <a:lnTo>
                  <a:pt x="4948" y="192"/>
                </a:lnTo>
                <a:lnTo>
                  <a:pt x="4950" y="208"/>
                </a:lnTo>
                <a:lnTo>
                  <a:pt x="4952" y="224"/>
                </a:lnTo>
                <a:lnTo>
                  <a:pt x="4953" y="241"/>
                </a:lnTo>
                <a:lnTo>
                  <a:pt x="4953" y="259"/>
                </a:lnTo>
                <a:lnTo>
                  <a:pt x="4952" y="277"/>
                </a:lnTo>
                <a:lnTo>
                  <a:pt x="4951" y="296"/>
                </a:lnTo>
                <a:lnTo>
                  <a:pt x="4949" y="314"/>
                </a:lnTo>
                <a:lnTo>
                  <a:pt x="4946" y="334"/>
                </a:lnTo>
                <a:lnTo>
                  <a:pt x="4943" y="355"/>
                </a:lnTo>
                <a:lnTo>
                  <a:pt x="4939" y="376"/>
                </a:lnTo>
                <a:lnTo>
                  <a:pt x="4934" y="396"/>
                </a:lnTo>
                <a:lnTo>
                  <a:pt x="4927" y="419"/>
                </a:lnTo>
                <a:lnTo>
                  <a:pt x="4921" y="441"/>
                </a:lnTo>
                <a:lnTo>
                  <a:pt x="4914" y="464"/>
                </a:lnTo>
                <a:lnTo>
                  <a:pt x="4906" y="487"/>
                </a:lnTo>
                <a:lnTo>
                  <a:pt x="4897" y="511"/>
                </a:lnTo>
                <a:lnTo>
                  <a:pt x="4888" y="536"/>
                </a:lnTo>
                <a:lnTo>
                  <a:pt x="4878" y="561"/>
                </a:lnTo>
                <a:lnTo>
                  <a:pt x="4866" y="586"/>
                </a:lnTo>
                <a:lnTo>
                  <a:pt x="4855" y="612"/>
                </a:lnTo>
                <a:lnTo>
                  <a:pt x="4843" y="639"/>
                </a:lnTo>
                <a:lnTo>
                  <a:pt x="4829" y="664"/>
                </a:lnTo>
                <a:lnTo>
                  <a:pt x="4815" y="692"/>
                </a:lnTo>
                <a:lnTo>
                  <a:pt x="4800" y="719"/>
                </a:lnTo>
                <a:lnTo>
                  <a:pt x="4784" y="748"/>
                </a:lnTo>
                <a:lnTo>
                  <a:pt x="4769" y="776"/>
                </a:lnTo>
                <a:lnTo>
                  <a:pt x="4752" y="805"/>
                </a:lnTo>
                <a:lnTo>
                  <a:pt x="4735" y="834"/>
                </a:lnTo>
                <a:lnTo>
                  <a:pt x="4716" y="864"/>
                </a:lnTo>
                <a:lnTo>
                  <a:pt x="4697" y="894"/>
                </a:lnTo>
                <a:lnTo>
                  <a:pt x="4678" y="925"/>
                </a:lnTo>
                <a:lnTo>
                  <a:pt x="4658" y="955"/>
                </a:lnTo>
                <a:lnTo>
                  <a:pt x="4637" y="986"/>
                </a:lnTo>
                <a:lnTo>
                  <a:pt x="4616" y="1019"/>
                </a:lnTo>
                <a:lnTo>
                  <a:pt x="4594" y="1051"/>
                </a:lnTo>
                <a:lnTo>
                  <a:pt x="4571" y="1083"/>
                </a:lnTo>
                <a:lnTo>
                  <a:pt x="4547" y="1115"/>
                </a:lnTo>
                <a:lnTo>
                  <a:pt x="4523" y="1148"/>
                </a:lnTo>
                <a:lnTo>
                  <a:pt x="4499" y="1181"/>
                </a:lnTo>
                <a:lnTo>
                  <a:pt x="4473" y="1214"/>
                </a:lnTo>
                <a:lnTo>
                  <a:pt x="4447" y="1248"/>
                </a:lnTo>
                <a:lnTo>
                  <a:pt x="4421" y="1283"/>
                </a:lnTo>
                <a:lnTo>
                  <a:pt x="4393" y="1317"/>
                </a:lnTo>
                <a:lnTo>
                  <a:pt x="4366" y="1351"/>
                </a:lnTo>
                <a:lnTo>
                  <a:pt x="4337" y="1385"/>
                </a:lnTo>
                <a:lnTo>
                  <a:pt x="4308" y="1420"/>
                </a:lnTo>
                <a:lnTo>
                  <a:pt x="4279" y="1455"/>
                </a:lnTo>
                <a:lnTo>
                  <a:pt x="4249" y="1491"/>
                </a:lnTo>
                <a:lnTo>
                  <a:pt x="4219" y="1527"/>
                </a:lnTo>
                <a:lnTo>
                  <a:pt x="4188" y="1562"/>
                </a:lnTo>
                <a:lnTo>
                  <a:pt x="4156" y="1598"/>
                </a:lnTo>
                <a:lnTo>
                  <a:pt x="4123" y="1635"/>
                </a:lnTo>
                <a:lnTo>
                  <a:pt x="4091" y="1671"/>
                </a:lnTo>
                <a:lnTo>
                  <a:pt x="4058" y="1707"/>
                </a:lnTo>
                <a:lnTo>
                  <a:pt x="4024" y="1743"/>
                </a:lnTo>
                <a:lnTo>
                  <a:pt x="3990" y="1779"/>
                </a:lnTo>
                <a:lnTo>
                  <a:pt x="3956" y="1817"/>
                </a:lnTo>
                <a:lnTo>
                  <a:pt x="3920" y="1853"/>
                </a:lnTo>
                <a:lnTo>
                  <a:pt x="3885" y="1890"/>
                </a:lnTo>
                <a:lnTo>
                  <a:pt x="3849" y="1928"/>
                </a:lnTo>
                <a:lnTo>
                  <a:pt x="3813" y="1964"/>
                </a:lnTo>
                <a:lnTo>
                  <a:pt x="3776" y="2001"/>
                </a:lnTo>
                <a:lnTo>
                  <a:pt x="3739" y="2038"/>
                </a:lnTo>
                <a:lnTo>
                  <a:pt x="3702" y="2076"/>
                </a:lnTo>
                <a:lnTo>
                  <a:pt x="3664" y="2113"/>
                </a:lnTo>
                <a:lnTo>
                  <a:pt x="3626" y="2149"/>
                </a:lnTo>
                <a:lnTo>
                  <a:pt x="3587" y="2186"/>
                </a:lnTo>
                <a:lnTo>
                  <a:pt x="3548" y="2224"/>
                </a:lnTo>
                <a:lnTo>
                  <a:pt x="3509" y="2261"/>
                </a:lnTo>
                <a:lnTo>
                  <a:pt x="3470" y="2298"/>
                </a:lnTo>
                <a:lnTo>
                  <a:pt x="3429" y="2334"/>
                </a:lnTo>
                <a:lnTo>
                  <a:pt x="3390" y="2372"/>
                </a:lnTo>
                <a:lnTo>
                  <a:pt x="3349" y="2409"/>
                </a:lnTo>
                <a:lnTo>
                  <a:pt x="3308" y="2445"/>
                </a:lnTo>
                <a:lnTo>
                  <a:pt x="3268" y="2481"/>
                </a:lnTo>
                <a:lnTo>
                  <a:pt x="3226" y="2519"/>
                </a:lnTo>
                <a:lnTo>
                  <a:pt x="3185" y="2555"/>
                </a:lnTo>
                <a:lnTo>
                  <a:pt x="3143" y="2591"/>
                </a:lnTo>
                <a:lnTo>
                  <a:pt x="3102" y="2627"/>
                </a:lnTo>
                <a:lnTo>
                  <a:pt x="3059" y="2664"/>
                </a:lnTo>
                <a:lnTo>
                  <a:pt x="3017" y="2699"/>
                </a:lnTo>
                <a:lnTo>
                  <a:pt x="2974" y="2735"/>
                </a:lnTo>
                <a:lnTo>
                  <a:pt x="2932" y="2770"/>
                </a:lnTo>
                <a:lnTo>
                  <a:pt x="2889" y="2806"/>
                </a:lnTo>
                <a:lnTo>
                  <a:pt x="2847" y="2841"/>
                </a:lnTo>
                <a:lnTo>
                  <a:pt x="2803" y="2875"/>
                </a:lnTo>
                <a:lnTo>
                  <a:pt x="2761" y="2910"/>
                </a:lnTo>
                <a:lnTo>
                  <a:pt x="2717" y="2944"/>
                </a:lnTo>
                <a:lnTo>
                  <a:pt x="2675" y="2978"/>
                </a:lnTo>
                <a:lnTo>
                  <a:pt x="2631" y="3012"/>
                </a:lnTo>
                <a:lnTo>
                  <a:pt x="2588" y="3046"/>
                </a:lnTo>
                <a:lnTo>
                  <a:pt x="2544" y="3079"/>
                </a:lnTo>
                <a:lnTo>
                  <a:pt x="2502" y="3112"/>
                </a:lnTo>
                <a:lnTo>
                  <a:pt x="2458" y="3144"/>
                </a:lnTo>
                <a:lnTo>
                  <a:pt x="2415" y="3177"/>
                </a:lnTo>
                <a:lnTo>
                  <a:pt x="2371" y="3209"/>
                </a:lnTo>
                <a:lnTo>
                  <a:pt x="2328" y="3240"/>
                </a:lnTo>
                <a:lnTo>
                  <a:pt x="2285" y="3272"/>
                </a:lnTo>
                <a:lnTo>
                  <a:pt x="2242" y="3302"/>
                </a:lnTo>
                <a:lnTo>
                  <a:pt x="2198" y="3334"/>
                </a:lnTo>
                <a:lnTo>
                  <a:pt x="2156" y="3364"/>
                </a:lnTo>
                <a:lnTo>
                  <a:pt x="2112" y="3394"/>
                </a:lnTo>
                <a:lnTo>
                  <a:pt x="2070" y="3424"/>
                </a:lnTo>
                <a:lnTo>
                  <a:pt x="2027" y="3453"/>
                </a:lnTo>
                <a:lnTo>
                  <a:pt x="1985" y="3482"/>
                </a:lnTo>
                <a:lnTo>
                  <a:pt x="1942" y="3510"/>
                </a:lnTo>
                <a:lnTo>
                  <a:pt x="1900" y="3537"/>
                </a:lnTo>
                <a:lnTo>
                  <a:pt x="1858" y="3564"/>
                </a:lnTo>
                <a:lnTo>
                  <a:pt x="1816" y="3591"/>
                </a:lnTo>
                <a:lnTo>
                  <a:pt x="1774" y="3618"/>
                </a:lnTo>
                <a:lnTo>
                  <a:pt x="1733" y="3644"/>
                </a:lnTo>
                <a:lnTo>
                  <a:pt x="1691" y="3670"/>
                </a:lnTo>
                <a:lnTo>
                  <a:pt x="1651" y="3695"/>
                </a:lnTo>
                <a:lnTo>
                  <a:pt x="1610" y="3720"/>
                </a:lnTo>
                <a:lnTo>
                  <a:pt x="1569" y="3744"/>
                </a:lnTo>
                <a:lnTo>
                  <a:pt x="1529" y="3767"/>
                </a:lnTo>
                <a:lnTo>
                  <a:pt x="1489" y="3791"/>
                </a:lnTo>
                <a:lnTo>
                  <a:pt x="1450" y="3813"/>
                </a:lnTo>
                <a:lnTo>
                  <a:pt x="1411" y="3836"/>
                </a:lnTo>
                <a:lnTo>
                  <a:pt x="1371" y="3857"/>
                </a:lnTo>
                <a:lnTo>
                  <a:pt x="1333" y="3878"/>
                </a:lnTo>
                <a:lnTo>
                  <a:pt x="1295" y="3899"/>
                </a:lnTo>
                <a:lnTo>
                  <a:pt x="1257" y="3919"/>
                </a:lnTo>
                <a:lnTo>
                  <a:pt x="1219" y="3938"/>
                </a:lnTo>
                <a:lnTo>
                  <a:pt x="1182" y="3957"/>
                </a:lnTo>
                <a:lnTo>
                  <a:pt x="1145" y="3975"/>
                </a:lnTo>
                <a:lnTo>
                  <a:pt x="1109" y="3993"/>
                </a:lnTo>
                <a:lnTo>
                  <a:pt x="1073" y="4011"/>
                </a:lnTo>
                <a:lnTo>
                  <a:pt x="1038" y="4027"/>
                </a:lnTo>
                <a:lnTo>
                  <a:pt x="1002" y="4043"/>
                </a:lnTo>
                <a:lnTo>
                  <a:pt x="968" y="4058"/>
                </a:lnTo>
                <a:lnTo>
                  <a:pt x="934" y="4073"/>
                </a:lnTo>
                <a:lnTo>
                  <a:pt x="900" y="4087"/>
                </a:lnTo>
                <a:lnTo>
                  <a:pt x="867" y="4101"/>
                </a:lnTo>
                <a:lnTo>
                  <a:pt x="835" y="4114"/>
                </a:lnTo>
                <a:lnTo>
                  <a:pt x="802" y="4127"/>
                </a:lnTo>
                <a:lnTo>
                  <a:pt x="770" y="4138"/>
                </a:lnTo>
                <a:lnTo>
                  <a:pt x="739" y="4149"/>
                </a:lnTo>
                <a:lnTo>
                  <a:pt x="709" y="4160"/>
                </a:lnTo>
                <a:lnTo>
                  <a:pt x="679" y="4170"/>
                </a:lnTo>
                <a:lnTo>
                  <a:pt x="649" y="4179"/>
                </a:lnTo>
                <a:lnTo>
                  <a:pt x="620" y="4188"/>
                </a:lnTo>
                <a:lnTo>
                  <a:pt x="592" y="4196"/>
                </a:lnTo>
                <a:lnTo>
                  <a:pt x="564" y="4203"/>
                </a:lnTo>
                <a:lnTo>
                  <a:pt x="537" y="4210"/>
                </a:lnTo>
                <a:lnTo>
                  <a:pt x="510" y="4217"/>
                </a:lnTo>
                <a:lnTo>
                  <a:pt x="484" y="4222"/>
                </a:lnTo>
                <a:lnTo>
                  <a:pt x="458" y="4227"/>
                </a:lnTo>
                <a:lnTo>
                  <a:pt x="433" y="4231"/>
                </a:lnTo>
                <a:lnTo>
                  <a:pt x="410" y="4234"/>
                </a:lnTo>
                <a:lnTo>
                  <a:pt x="386" y="4237"/>
                </a:lnTo>
                <a:lnTo>
                  <a:pt x="363" y="4239"/>
                </a:lnTo>
                <a:lnTo>
                  <a:pt x="341" y="4242"/>
                </a:lnTo>
                <a:lnTo>
                  <a:pt x="320" y="4243"/>
                </a:lnTo>
                <a:lnTo>
                  <a:pt x="299" y="4243"/>
                </a:lnTo>
                <a:lnTo>
                  <a:pt x="278" y="4243"/>
                </a:lnTo>
                <a:lnTo>
                  <a:pt x="258" y="4242"/>
                </a:lnTo>
                <a:lnTo>
                  <a:pt x="240" y="4239"/>
                </a:lnTo>
                <a:lnTo>
                  <a:pt x="221" y="4237"/>
                </a:lnTo>
                <a:lnTo>
                  <a:pt x="203" y="4234"/>
                </a:lnTo>
                <a:lnTo>
                  <a:pt x="187" y="4231"/>
                </a:lnTo>
                <a:lnTo>
                  <a:pt x="171" y="4227"/>
                </a:lnTo>
                <a:lnTo>
                  <a:pt x="156" y="4222"/>
                </a:lnTo>
                <a:lnTo>
                  <a:pt x="140" y="4216"/>
                </a:lnTo>
                <a:lnTo>
                  <a:pt x="127" y="4210"/>
                </a:lnTo>
                <a:lnTo>
                  <a:pt x="113" y="4203"/>
                </a:lnTo>
                <a:lnTo>
                  <a:pt x="101" y="4196"/>
                </a:lnTo>
                <a:lnTo>
                  <a:pt x="88" y="4188"/>
                </a:lnTo>
                <a:lnTo>
                  <a:pt x="78" y="4179"/>
                </a:lnTo>
                <a:lnTo>
                  <a:pt x="68" y="4170"/>
                </a:lnTo>
                <a:lnTo>
                  <a:pt x="57" y="4160"/>
                </a:lnTo>
                <a:lnTo>
                  <a:pt x="49" y="4149"/>
                </a:lnTo>
                <a:lnTo>
                  <a:pt x="41" y="4138"/>
                </a:lnTo>
                <a:lnTo>
                  <a:pt x="34" y="4127"/>
                </a:lnTo>
                <a:lnTo>
                  <a:pt x="26" y="4114"/>
                </a:lnTo>
                <a:lnTo>
                  <a:pt x="21" y="4101"/>
                </a:lnTo>
                <a:lnTo>
                  <a:pt x="16" y="4087"/>
                </a:lnTo>
                <a:lnTo>
                  <a:pt x="12" y="4073"/>
                </a:lnTo>
                <a:lnTo>
                  <a:pt x="8" y="4058"/>
                </a:lnTo>
                <a:lnTo>
                  <a:pt x="5" y="4043"/>
                </a:lnTo>
                <a:lnTo>
                  <a:pt x="2" y="4026"/>
                </a:lnTo>
                <a:lnTo>
                  <a:pt x="1" y="4010"/>
                </a:lnTo>
                <a:lnTo>
                  <a:pt x="0" y="3993"/>
                </a:lnTo>
                <a:lnTo>
                  <a:pt x="0" y="3974"/>
                </a:lnTo>
                <a:lnTo>
                  <a:pt x="1" y="3957"/>
                </a:lnTo>
                <a:lnTo>
                  <a:pt x="3" y="3937"/>
                </a:lnTo>
                <a:lnTo>
                  <a:pt x="6" y="3919"/>
                </a:lnTo>
                <a:lnTo>
                  <a:pt x="9" y="3898"/>
                </a:lnTo>
                <a:lnTo>
                  <a:pt x="13" y="3878"/>
                </a:lnTo>
                <a:lnTo>
                  <a:pt x="18" y="3856"/>
                </a:lnTo>
                <a:lnTo>
                  <a:pt x="23" y="3835"/>
                </a:lnTo>
                <a:lnTo>
                  <a:pt x="29" y="3813"/>
                </a:lnTo>
                <a:lnTo>
                  <a:pt x="36" y="3790"/>
                </a:lnTo>
                <a:lnTo>
                  <a:pt x="44" y="3767"/>
                </a:lnTo>
                <a:lnTo>
                  <a:pt x="52" y="3744"/>
                </a:lnTo>
                <a:lnTo>
                  <a:pt x="62" y="3719"/>
                </a:lnTo>
                <a:lnTo>
                  <a:pt x="71" y="3695"/>
                </a:lnTo>
                <a:lnTo>
                  <a:pt x="82" y="3669"/>
                </a:lnTo>
                <a:lnTo>
                  <a:pt x="94" y="3644"/>
                </a:lnTo>
                <a:lnTo>
                  <a:pt x="105" y="3617"/>
                </a:lnTo>
                <a:lnTo>
                  <a:pt x="118" y="3591"/>
                </a:lnTo>
                <a:lnTo>
                  <a:pt x="132" y="3564"/>
                </a:lnTo>
                <a:lnTo>
                  <a:pt x="146" y="3536"/>
                </a:lnTo>
                <a:lnTo>
                  <a:pt x="161" y="3509"/>
                </a:lnTo>
                <a:lnTo>
                  <a:pt x="177" y="3481"/>
                </a:lnTo>
                <a:lnTo>
                  <a:pt x="193" y="3452"/>
                </a:lnTo>
                <a:lnTo>
                  <a:pt x="211" y="3423"/>
                </a:lnTo>
                <a:lnTo>
                  <a:pt x="228" y="3394"/>
                </a:lnTo>
                <a:lnTo>
                  <a:pt x="247" y="3364"/>
                </a:lnTo>
                <a:lnTo>
                  <a:pt x="266" y="3333"/>
                </a:lnTo>
                <a:lnTo>
                  <a:pt x="285" y="3302"/>
                </a:lnTo>
                <a:lnTo>
                  <a:pt x="306" y="3271"/>
                </a:lnTo>
                <a:lnTo>
                  <a:pt x="328" y="3240"/>
                </a:lnTo>
                <a:lnTo>
                  <a:pt x="350" y="3208"/>
                </a:lnTo>
                <a:lnTo>
                  <a:pt x="371" y="3176"/>
                </a:lnTo>
                <a:lnTo>
                  <a:pt x="395" y="3144"/>
                </a:lnTo>
                <a:lnTo>
                  <a:pt x="419" y="3111"/>
                </a:lnTo>
                <a:lnTo>
                  <a:pt x="443" y="3078"/>
                </a:lnTo>
                <a:lnTo>
                  <a:pt x="468" y="3045"/>
                </a:lnTo>
                <a:lnTo>
                  <a:pt x="494" y="3012"/>
                </a:lnTo>
                <a:lnTo>
                  <a:pt x="520" y="2977"/>
                </a:lnTo>
                <a:lnTo>
                  <a:pt x="546" y="2943"/>
                </a:lnTo>
                <a:lnTo>
                  <a:pt x="574" y="2909"/>
                </a:lnTo>
                <a:lnTo>
                  <a:pt x="602" y="2875"/>
                </a:lnTo>
                <a:lnTo>
                  <a:pt x="631" y="2840"/>
                </a:lnTo>
                <a:lnTo>
                  <a:pt x="660" y="2804"/>
                </a:lnTo>
                <a:lnTo>
                  <a:pt x="689" y="2769"/>
                </a:lnTo>
                <a:lnTo>
                  <a:pt x="721" y="2734"/>
                </a:lnTo>
                <a:lnTo>
                  <a:pt x="751" y="2698"/>
                </a:lnTo>
                <a:lnTo>
                  <a:pt x="783" y="2663"/>
                </a:lnTo>
                <a:lnTo>
                  <a:pt x="814" y="2626"/>
                </a:lnTo>
                <a:lnTo>
                  <a:pt x="847" y="2590"/>
                </a:lnTo>
                <a:lnTo>
                  <a:pt x="879" y="2554"/>
                </a:lnTo>
                <a:lnTo>
                  <a:pt x="912" y="2518"/>
                </a:lnTo>
                <a:lnTo>
                  <a:pt x="946" y="2481"/>
                </a:lnTo>
                <a:lnTo>
                  <a:pt x="981" y="2444"/>
                </a:lnTo>
                <a:lnTo>
                  <a:pt x="1016" y="2408"/>
                </a:lnTo>
                <a:lnTo>
                  <a:pt x="1051" y="2371"/>
                </a:lnTo>
                <a:lnTo>
                  <a:pt x="1086" y="2334"/>
                </a:lnTo>
                <a:lnTo>
                  <a:pt x="1123" y="2297"/>
                </a:lnTo>
                <a:lnTo>
                  <a:pt x="1159" y="2260"/>
                </a:lnTo>
                <a:lnTo>
                  <a:pt x="1196" y="2223"/>
                </a:lnTo>
                <a:lnTo>
                  <a:pt x="1233" y="2185"/>
                </a:lnTo>
                <a:lnTo>
                  <a:pt x="1271" y="2149"/>
                </a:lnTo>
                <a:lnTo>
                  <a:pt x="1309" y="2112"/>
                </a:lnTo>
                <a:lnTo>
                  <a:pt x="1347" y="2075"/>
                </a:lnTo>
                <a:lnTo>
                  <a:pt x="1386" y="2037"/>
                </a:lnTo>
                <a:lnTo>
                  <a:pt x="1425" y="2000"/>
                </a:lnTo>
                <a:lnTo>
                  <a:pt x="1465" y="1963"/>
                </a:lnTo>
                <a:lnTo>
                  <a:pt x="1504" y="1927"/>
                </a:lnTo>
                <a:lnTo>
                  <a:pt x="1544" y="1889"/>
                </a:lnTo>
                <a:lnTo>
                  <a:pt x="1585" y="1852"/>
                </a:lnTo>
                <a:lnTo>
                  <a:pt x="1625" y="1816"/>
                </a:lnTo>
                <a:lnTo>
                  <a:pt x="1666" y="1778"/>
                </a:lnTo>
                <a:lnTo>
                  <a:pt x="1707" y="1742"/>
                </a:lnTo>
                <a:lnTo>
                  <a:pt x="1748" y="1706"/>
                </a:lnTo>
                <a:lnTo>
                  <a:pt x="1790" y="1670"/>
                </a:lnTo>
                <a:lnTo>
                  <a:pt x="1831" y="1634"/>
                </a:lnTo>
                <a:lnTo>
                  <a:pt x="1874" y="1597"/>
                </a:lnTo>
                <a:lnTo>
                  <a:pt x="1915" y="1561"/>
                </a:lnTo>
                <a:lnTo>
                  <a:pt x="1958" y="1526"/>
                </a:lnTo>
                <a:lnTo>
                  <a:pt x="2000" y="1491"/>
                </a:lnTo>
                <a:lnTo>
                  <a:pt x="2043" y="1454"/>
                </a:lnTo>
                <a:lnTo>
                  <a:pt x="2086" y="1419"/>
                </a:lnTo>
                <a:lnTo>
                  <a:pt x="2129" y="1385"/>
                </a:lnTo>
                <a:lnTo>
                  <a:pt x="2171" y="1350"/>
                </a:lnTo>
                <a:lnTo>
                  <a:pt x="2215" y="1316"/>
                </a:lnTo>
                <a:lnTo>
                  <a:pt x="2258" y="1281"/>
                </a:lnTo>
                <a:lnTo>
                  <a:pt x="2301" y="1247"/>
                </a:lnTo>
                <a:lnTo>
                  <a:pt x="2344" y="1213"/>
                </a:lnTo>
                <a:lnTo>
                  <a:pt x="2388" y="1180"/>
                </a:lnTo>
                <a:lnTo>
                  <a:pt x="2431" y="1147"/>
                </a:lnTo>
                <a:lnTo>
                  <a:pt x="2474" y="1115"/>
                </a:lnTo>
                <a:lnTo>
                  <a:pt x="2517" y="1082"/>
                </a:lnTo>
                <a:lnTo>
                  <a:pt x="2561" y="1050"/>
                </a:lnTo>
                <a:lnTo>
                  <a:pt x="2604" y="1017"/>
                </a:lnTo>
                <a:lnTo>
                  <a:pt x="2648" y="986"/>
                </a:lnTo>
                <a:lnTo>
                  <a:pt x="2690" y="955"/>
                </a:lnTo>
                <a:lnTo>
                  <a:pt x="2734" y="924"/>
                </a:lnTo>
                <a:lnTo>
                  <a:pt x="2776" y="893"/>
                </a:lnTo>
                <a:lnTo>
                  <a:pt x="2820" y="863"/>
                </a:lnTo>
                <a:lnTo>
                  <a:pt x="2862" y="834"/>
                </a:lnTo>
                <a:lnTo>
                  <a:pt x="2906" y="804"/>
                </a:lnTo>
                <a:lnTo>
                  <a:pt x="2948" y="775"/>
                </a:lnTo>
                <a:lnTo>
                  <a:pt x="2991" y="747"/>
                </a:lnTo>
                <a:lnTo>
                  <a:pt x="3033" y="719"/>
                </a:lnTo>
                <a:lnTo>
                  <a:pt x="3075" y="691"/>
                </a:lnTo>
                <a:lnTo>
                  <a:pt x="3117" y="664"/>
                </a:lnTo>
                <a:lnTo>
                  <a:pt x="3159" y="638"/>
                </a:lnTo>
                <a:lnTo>
                  <a:pt x="3200" y="612"/>
                </a:lnTo>
                <a:lnTo>
                  <a:pt x="3242" y="586"/>
                </a:lnTo>
                <a:lnTo>
                  <a:pt x="3283" y="560"/>
                </a:lnTo>
                <a:lnTo>
                  <a:pt x="3323" y="535"/>
                </a:lnTo>
                <a:lnTo>
                  <a:pt x="3364" y="511"/>
                </a:lnTo>
                <a:lnTo>
                  <a:pt x="3404" y="486"/>
                </a:lnTo>
                <a:lnTo>
                  <a:pt x="3445" y="464"/>
                </a:lnTo>
                <a:lnTo>
                  <a:pt x="3484" y="441"/>
                </a:lnTo>
                <a:lnTo>
                  <a:pt x="3523" y="418"/>
                </a:lnTo>
                <a:lnTo>
                  <a:pt x="3563" y="396"/>
                </a:lnTo>
                <a:lnTo>
                  <a:pt x="3601" y="375"/>
                </a:lnTo>
                <a:lnTo>
                  <a:pt x="3641" y="354"/>
                </a:lnTo>
                <a:lnTo>
                  <a:pt x="3678" y="334"/>
                </a:lnTo>
                <a:lnTo>
                  <a:pt x="3716" y="314"/>
                </a:lnTo>
                <a:lnTo>
                  <a:pt x="3753" y="295"/>
                </a:lnTo>
                <a:lnTo>
                  <a:pt x="3790" y="276"/>
                </a:lnTo>
                <a:lnTo>
                  <a:pt x="3827" y="259"/>
                </a:lnTo>
                <a:lnTo>
                  <a:pt x="3863" y="241"/>
                </a:lnTo>
                <a:lnTo>
                  <a:pt x="3899" y="224"/>
                </a:lnTo>
                <a:lnTo>
                  <a:pt x="3934" y="208"/>
                </a:lnTo>
                <a:lnTo>
                  <a:pt x="3969" y="192"/>
                </a:lnTo>
                <a:lnTo>
                  <a:pt x="4003" y="177"/>
                </a:lnTo>
                <a:lnTo>
                  <a:pt x="4036" y="162"/>
                </a:lnTo>
                <a:lnTo>
                  <a:pt x="4071" y="148"/>
                </a:lnTo>
                <a:lnTo>
                  <a:pt x="4104" y="135"/>
                </a:lnTo>
                <a:lnTo>
                  <a:pt x="4136" y="122"/>
                </a:lnTo>
                <a:lnTo>
                  <a:pt x="4168" y="111"/>
                </a:lnTo>
                <a:lnTo>
                  <a:pt x="4199" y="99"/>
                </a:lnTo>
                <a:lnTo>
                  <a:pt x="4230" y="88"/>
                </a:lnTo>
                <a:lnTo>
                  <a:pt x="4260" y="77"/>
                </a:lnTo>
                <a:lnTo>
                  <a:pt x="4290" y="68"/>
                </a:lnTo>
                <a:lnTo>
                  <a:pt x="4319" y="59"/>
                </a:lnTo>
                <a:lnTo>
                  <a:pt x="4348" y="50"/>
                </a:lnTo>
                <a:lnTo>
                  <a:pt x="4376" y="43"/>
                </a:lnTo>
                <a:lnTo>
                  <a:pt x="4403" y="36"/>
                </a:lnTo>
                <a:lnTo>
                  <a:pt x="4430" y="29"/>
                </a:lnTo>
                <a:lnTo>
                  <a:pt x="4457" y="24"/>
                </a:lnTo>
                <a:lnTo>
                  <a:pt x="4483" y="18"/>
                </a:lnTo>
                <a:lnTo>
                  <a:pt x="4508" y="13"/>
                </a:lnTo>
                <a:lnTo>
                  <a:pt x="4532" y="10"/>
                </a:lnTo>
                <a:lnTo>
                  <a:pt x="4557" y="7"/>
                </a:lnTo>
                <a:lnTo>
                  <a:pt x="4579" y="4"/>
                </a:lnTo>
                <a:lnTo>
                  <a:pt x="4602" y="2"/>
                </a:lnTo>
                <a:lnTo>
                  <a:pt x="4624" y="1"/>
                </a:lnTo>
                <a:lnTo>
                  <a:pt x="4645" y="0"/>
                </a:lnTo>
                <a:lnTo>
                  <a:pt x="4665" y="0"/>
                </a:lnTo>
                <a:lnTo>
                  <a:pt x="4686" y="1"/>
                </a:lnTo>
                <a:lnTo>
                  <a:pt x="4705" y="2"/>
                </a:lnTo>
                <a:lnTo>
                  <a:pt x="4723" y="4"/>
                </a:lnTo>
                <a:lnTo>
                  <a:pt x="4741" y="7"/>
                </a:lnTo>
                <a:lnTo>
                  <a:pt x="4759" y="10"/>
                </a:lnTo>
                <a:lnTo>
                  <a:pt x="4775" y="14"/>
                </a:lnTo>
                <a:lnTo>
                  <a:pt x="4791" y="18"/>
                </a:lnTo>
                <a:lnTo>
                  <a:pt x="4806" y="24"/>
                </a:lnTo>
                <a:lnTo>
                  <a:pt x="4821" y="30"/>
                </a:lnTo>
                <a:lnTo>
                  <a:pt x="4834" y="36"/>
                </a:lnTo>
                <a:lnTo>
                  <a:pt x="4847" y="43"/>
                </a:lnTo>
                <a:lnTo>
                  <a:pt x="4859" y="50"/>
                </a:lnTo>
                <a:lnTo>
                  <a:pt x="4870" y="59"/>
                </a:lnTo>
                <a:lnTo>
                  <a:pt x="4881" y="68"/>
                </a:lnTo>
                <a:lnTo>
                  <a:pt x="4891" y="77"/>
                </a:lnTo>
                <a:lnTo>
                  <a:pt x="4901" y="88"/>
                </a:lnTo>
                <a:close/>
              </a:path>
            </a:pathLst>
          </a:custGeom>
          <a:solidFill>
            <a:srgbClr val="B2B2B2"/>
          </a:solidFill>
          <a:ln w="412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611" name="Rectangle 51"/>
          <p:cNvSpPr>
            <a:spLocks noChangeArrowheads="1"/>
          </p:cNvSpPr>
          <p:nvPr/>
        </p:nvSpPr>
        <p:spPr bwMode="auto">
          <a:xfrm>
            <a:off x="4730750" y="1924050"/>
            <a:ext cx="18415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buFontTx/>
              <a:buNone/>
            </a:pPr>
            <a:r>
              <a:rPr lang="en-US" altLang="en-US" sz="2400" b="0">
                <a:solidFill>
                  <a:srgbClr val="000000"/>
                </a:solidFill>
                <a:latin typeface="Symbol" pitchFamily="18" charset="2"/>
              </a:rPr>
              <a:t>j</a:t>
            </a:r>
            <a:endParaRPr lang="en-US" altLang="en-US" sz="3600"/>
          </a:p>
        </p:txBody>
      </p:sp>
      <p:sp>
        <p:nvSpPr>
          <p:cNvPr id="962612" name="Freeform 52"/>
          <p:cNvSpPr>
            <a:spLocks/>
          </p:cNvSpPr>
          <p:nvPr/>
        </p:nvSpPr>
        <p:spPr bwMode="auto">
          <a:xfrm>
            <a:off x="4657725" y="1952625"/>
            <a:ext cx="342900" cy="219075"/>
          </a:xfrm>
          <a:custGeom>
            <a:avLst/>
            <a:gdLst>
              <a:gd name="T0" fmla="*/ 0 w 216"/>
              <a:gd name="T1" fmla="*/ 0 h 138"/>
              <a:gd name="T2" fmla="*/ 138 w 216"/>
              <a:gd name="T3" fmla="*/ 36 h 138"/>
              <a:gd name="T4" fmla="*/ 216 w 216"/>
              <a:gd name="T5" fmla="*/ 13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" h="138">
                <a:moveTo>
                  <a:pt x="0" y="0"/>
                </a:moveTo>
                <a:cubicBezTo>
                  <a:pt x="51" y="6"/>
                  <a:pt x="102" y="13"/>
                  <a:pt x="138" y="36"/>
                </a:cubicBezTo>
                <a:cubicBezTo>
                  <a:pt x="174" y="59"/>
                  <a:pt x="195" y="98"/>
                  <a:pt x="216" y="13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14" name="Line 54"/>
          <p:cNvSpPr>
            <a:spLocks noChangeShapeType="1"/>
          </p:cNvSpPr>
          <p:nvPr/>
        </p:nvSpPr>
        <p:spPr bwMode="auto">
          <a:xfrm flipV="1">
            <a:off x="3257550" y="2952750"/>
            <a:ext cx="1571625" cy="134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15" name="Rectangle 55"/>
          <p:cNvSpPr>
            <a:spLocks noChangeArrowheads="1"/>
          </p:cNvSpPr>
          <p:nvPr/>
        </p:nvSpPr>
        <p:spPr bwMode="auto">
          <a:xfrm>
            <a:off x="4162425" y="3419475"/>
            <a:ext cx="3619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en-US" b="0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de-DE" altLang="en-US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616" name="Rectangle 56"/>
          <p:cNvSpPr>
            <a:spLocks noChangeArrowheads="1"/>
          </p:cNvSpPr>
          <p:nvPr/>
        </p:nvSpPr>
        <p:spPr bwMode="auto">
          <a:xfrm>
            <a:off x="1530350" y="1895475"/>
            <a:ext cx="18415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buFontTx/>
              <a:buNone/>
            </a:pPr>
            <a:r>
              <a:rPr lang="en-US" altLang="en-US" sz="2400" b="0">
                <a:solidFill>
                  <a:srgbClr val="000000"/>
                </a:solidFill>
                <a:latin typeface="Symbol" pitchFamily="18" charset="2"/>
              </a:rPr>
              <a:t>j</a:t>
            </a:r>
            <a:endParaRPr lang="en-US" altLang="en-US" sz="3600"/>
          </a:p>
        </p:txBody>
      </p:sp>
      <p:sp>
        <p:nvSpPr>
          <p:cNvPr id="962617" name="Freeform 57"/>
          <p:cNvSpPr>
            <a:spLocks/>
          </p:cNvSpPr>
          <p:nvPr/>
        </p:nvSpPr>
        <p:spPr bwMode="auto">
          <a:xfrm>
            <a:off x="1600200" y="2009775"/>
            <a:ext cx="228600" cy="304800"/>
          </a:xfrm>
          <a:custGeom>
            <a:avLst/>
            <a:gdLst>
              <a:gd name="T0" fmla="*/ 0 w 144"/>
              <a:gd name="T1" fmla="*/ 192 h 192"/>
              <a:gd name="T2" fmla="*/ 96 w 144"/>
              <a:gd name="T3" fmla="*/ 120 h 192"/>
              <a:gd name="T4" fmla="*/ 144 w 144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" h="192">
                <a:moveTo>
                  <a:pt x="0" y="192"/>
                </a:moveTo>
                <a:cubicBezTo>
                  <a:pt x="36" y="172"/>
                  <a:pt x="72" y="152"/>
                  <a:pt x="96" y="120"/>
                </a:cubicBezTo>
                <a:cubicBezTo>
                  <a:pt x="120" y="88"/>
                  <a:pt x="132" y="44"/>
                  <a:pt x="14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6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6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44C4-C21D-4867-A796-5F8EB1F052D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0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r>
              <a:rPr lang="en-US" altLang="en-US" sz="3200"/>
              <a:t>Synchonous Drive</a:t>
            </a:r>
          </a:p>
        </p:txBody>
      </p:sp>
      <p:grpSp>
        <p:nvGrpSpPr>
          <p:cNvPr id="904224" name="Group 32"/>
          <p:cNvGrpSpPr>
            <a:grpSpLocks/>
          </p:cNvGrpSpPr>
          <p:nvPr/>
        </p:nvGrpSpPr>
        <p:grpSpPr bwMode="auto">
          <a:xfrm>
            <a:off x="257175" y="1666875"/>
            <a:ext cx="4441825" cy="4043363"/>
            <a:chOff x="1530" y="858"/>
            <a:chExt cx="3023" cy="2731"/>
          </a:xfrm>
        </p:grpSpPr>
        <p:sp>
          <p:nvSpPr>
            <p:cNvPr id="904196" name="Freeform 4"/>
            <p:cNvSpPr>
              <a:spLocks/>
            </p:cNvSpPr>
            <p:nvPr/>
          </p:nvSpPr>
          <p:spPr bwMode="auto">
            <a:xfrm>
              <a:off x="2869" y="2364"/>
              <a:ext cx="73" cy="230"/>
            </a:xfrm>
            <a:custGeom>
              <a:avLst/>
              <a:gdLst>
                <a:gd name="T0" fmla="*/ 426 w 439"/>
                <a:gd name="T1" fmla="*/ 1379 h 1379"/>
                <a:gd name="T2" fmla="*/ 429 w 439"/>
                <a:gd name="T3" fmla="*/ 1348 h 1379"/>
                <a:gd name="T4" fmla="*/ 433 w 439"/>
                <a:gd name="T5" fmla="*/ 1318 h 1379"/>
                <a:gd name="T6" fmla="*/ 435 w 439"/>
                <a:gd name="T7" fmla="*/ 1288 h 1379"/>
                <a:gd name="T8" fmla="*/ 437 w 439"/>
                <a:gd name="T9" fmla="*/ 1258 h 1379"/>
                <a:gd name="T10" fmla="*/ 438 w 439"/>
                <a:gd name="T11" fmla="*/ 1228 h 1379"/>
                <a:gd name="T12" fmla="*/ 439 w 439"/>
                <a:gd name="T13" fmla="*/ 1197 h 1379"/>
                <a:gd name="T14" fmla="*/ 439 w 439"/>
                <a:gd name="T15" fmla="*/ 1166 h 1379"/>
                <a:gd name="T16" fmla="*/ 439 w 439"/>
                <a:gd name="T17" fmla="*/ 1136 h 1379"/>
                <a:gd name="T18" fmla="*/ 438 w 439"/>
                <a:gd name="T19" fmla="*/ 1106 h 1379"/>
                <a:gd name="T20" fmla="*/ 437 w 439"/>
                <a:gd name="T21" fmla="*/ 1075 h 1379"/>
                <a:gd name="T22" fmla="*/ 436 w 439"/>
                <a:gd name="T23" fmla="*/ 1045 h 1379"/>
                <a:gd name="T24" fmla="*/ 434 w 439"/>
                <a:gd name="T25" fmla="*/ 1015 h 1379"/>
                <a:gd name="T26" fmla="*/ 431 w 439"/>
                <a:gd name="T27" fmla="*/ 985 h 1379"/>
                <a:gd name="T28" fmla="*/ 427 w 439"/>
                <a:gd name="T29" fmla="*/ 955 h 1379"/>
                <a:gd name="T30" fmla="*/ 424 w 439"/>
                <a:gd name="T31" fmla="*/ 925 h 1379"/>
                <a:gd name="T32" fmla="*/ 419 w 439"/>
                <a:gd name="T33" fmla="*/ 895 h 1379"/>
                <a:gd name="T34" fmla="*/ 415 w 439"/>
                <a:gd name="T35" fmla="*/ 865 h 1379"/>
                <a:gd name="T36" fmla="*/ 409 w 439"/>
                <a:gd name="T37" fmla="*/ 835 h 1379"/>
                <a:gd name="T38" fmla="*/ 404 w 439"/>
                <a:gd name="T39" fmla="*/ 805 h 1379"/>
                <a:gd name="T40" fmla="*/ 397 w 439"/>
                <a:gd name="T41" fmla="*/ 775 h 1379"/>
                <a:gd name="T42" fmla="*/ 390 w 439"/>
                <a:gd name="T43" fmla="*/ 746 h 1379"/>
                <a:gd name="T44" fmla="*/ 383 w 439"/>
                <a:gd name="T45" fmla="*/ 717 h 1379"/>
                <a:gd name="T46" fmla="*/ 375 w 439"/>
                <a:gd name="T47" fmla="*/ 687 h 1379"/>
                <a:gd name="T48" fmla="*/ 366 w 439"/>
                <a:gd name="T49" fmla="*/ 658 h 1379"/>
                <a:gd name="T50" fmla="*/ 357 w 439"/>
                <a:gd name="T51" fmla="*/ 629 h 1379"/>
                <a:gd name="T52" fmla="*/ 348 w 439"/>
                <a:gd name="T53" fmla="*/ 600 h 1379"/>
                <a:gd name="T54" fmla="*/ 338 w 439"/>
                <a:gd name="T55" fmla="*/ 571 h 1379"/>
                <a:gd name="T56" fmla="*/ 327 w 439"/>
                <a:gd name="T57" fmla="*/ 543 h 1379"/>
                <a:gd name="T58" fmla="*/ 316 w 439"/>
                <a:gd name="T59" fmla="*/ 514 h 1379"/>
                <a:gd name="T60" fmla="*/ 305 w 439"/>
                <a:gd name="T61" fmla="*/ 486 h 1379"/>
                <a:gd name="T62" fmla="*/ 292 w 439"/>
                <a:gd name="T63" fmla="*/ 458 h 1379"/>
                <a:gd name="T64" fmla="*/ 280 w 439"/>
                <a:gd name="T65" fmla="*/ 431 h 1379"/>
                <a:gd name="T66" fmla="*/ 268 w 439"/>
                <a:gd name="T67" fmla="*/ 403 h 1379"/>
                <a:gd name="T68" fmla="*/ 255 w 439"/>
                <a:gd name="T69" fmla="*/ 376 h 1379"/>
                <a:gd name="T70" fmla="*/ 240 w 439"/>
                <a:gd name="T71" fmla="*/ 349 h 1379"/>
                <a:gd name="T72" fmla="*/ 226 w 439"/>
                <a:gd name="T73" fmla="*/ 323 h 1379"/>
                <a:gd name="T74" fmla="*/ 211 w 439"/>
                <a:gd name="T75" fmla="*/ 296 h 1379"/>
                <a:gd name="T76" fmla="*/ 196 w 439"/>
                <a:gd name="T77" fmla="*/ 269 h 1379"/>
                <a:gd name="T78" fmla="*/ 180 w 439"/>
                <a:gd name="T79" fmla="*/ 244 h 1379"/>
                <a:gd name="T80" fmla="*/ 164 w 439"/>
                <a:gd name="T81" fmla="*/ 218 h 1379"/>
                <a:gd name="T82" fmla="*/ 148 w 439"/>
                <a:gd name="T83" fmla="*/ 192 h 1379"/>
                <a:gd name="T84" fmla="*/ 131 w 439"/>
                <a:gd name="T85" fmla="*/ 167 h 1379"/>
                <a:gd name="T86" fmla="*/ 113 w 439"/>
                <a:gd name="T87" fmla="*/ 142 h 1379"/>
                <a:gd name="T88" fmla="*/ 95 w 439"/>
                <a:gd name="T89" fmla="*/ 118 h 1379"/>
                <a:gd name="T90" fmla="*/ 78 w 439"/>
                <a:gd name="T91" fmla="*/ 93 h 1379"/>
                <a:gd name="T92" fmla="*/ 59 w 439"/>
                <a:gd name="T93" fmla="*/ 70 h 1379"/>
                <a:gd name="T94" fmla="*/ 40 w 439"/>
                <a:gd name="T95" fmla="*/ 45 h 1379"/>
                <a:gd name="T96" fmla="*/ 20 w 439"/>
                <a:gd name="T97" fmla="*/ 23 h 1379"/>
                <a:gd name="T98" fmla="*/ 0 w 439"/>
                <a:gd name="T99" fmla="*/ 0 h 1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9" h="1379">
                  <a:moveTo>
                    <a:pt x="426" y="1379"/>
                  </a:moveTo>
                  <a:lnTo>
                    <a:pt x="429" y="1348"/>
                  </a:lnTo>
                  <a:lnTo>
                    <a:pt x="433" y="1318"/>
                  </a:lnTo>
                  <a:lnTo>
                    <a:pt x="435" y="1288"/>
                  </a:lnTo>
                  <a:lnTo>
                    <a:pt x="437" y="1258"/>
                  </a:lnTo>
                  <a:lnTo>
                    <a:pt x="438" y="1228"/>
                  </a:lnTo>
                  <a:lnTo>
                    <a:pt x="439" y="1197"/>
                  </a:lnTo>
                  <a:lnTo>
                    <a:pt x="439" y="1166"/>
                  </a:lnTo>
                  <a:lnTo>
                    <a:pt x="439" y="1136"/>
                  </a:lnTo>
                  <a:lnTo>
                    <a:pt x="438" y="1106"/>
                  </a:lnTo>
                  <a:lnTo>
                    <a:pt x="437" y="1075"/>
                  </a:lnTo>
                  <a:lnTo>
                    <a:pt x="436" y="1045"/>
                  </a:lnTo>
                  <a:lnTo>
                    <a:pt x="434" y="1015"/>
                  </a:lnTo>
                  <a:lnTo>
                    <a:pt x="431" y="985"/>
                  </a:lnTo>
                  <a:lnTo>
                    <a:pt x="427" y="955"/>
                  </a:lnTo>
                  <a:lnTo>
                    <a:pt x="424" y="925"/>
                  </a:lnTo>
                  <a:lnTo>
                    <a:pt x="419" y="895"/>
                  </a:lnTo>
                  <a:lnTo>
                    <a:pt x="415" y="865"/>
                  </a:lnTo>
                  <a:lnTo>
                    <a:pt x="409" y="835"/>
                  </a:lnTo>
                  <a:lnTo>
                    <a:pt x="404" y="805"/>
                  </a:lnTo>
                  <a:lnTo>
                    <a:pt x="397" y="775"/>
                  </a:lnTo>
                  <a:lnTo>
                    <a:pt x="390" y="746"/>
                  </a:lnTo>
                  <a:lnTo>
                    <a:pt x="383" y="717"/>
                  </a:lnTo>
                  <a:lnTo>
                    <a:pt x="375" y="687"/>
                  </a:lnTo>
                  <a:lnTo>
                    <a:pt x="366" y="658"/>
                  </a:lnTo>
                  <a:lnTo>
                    <a:pt x="357" y="629"/>
                  </a:lnTo>
                  <a:lnTo>
                    <a:pt x="348" y="600"/>
                  </a:lnTo>
                  <a:lnTo>
                    <a:pt x="338" y="571"/>
                  </a:lnTo>
                  <a:lnTo>
                    <a:pt x="327" y="543"/>
                  </a:lnTo>
                  <a:lnTo>
                    <a:pt x="316" y="514"/>
                  </a:lnTo>
                  <a:lnTo>
                    <a:pt x="305" y="486"/>
                  </a:lnTo>
                  <a:lnTo>
                    <a:pt x="292" y="458"/>
                  </a:lnTo>
                  <a:lnTo>
                    <a:pt x="280" y="431"/>
                  </a:lnTo>
                  <a:lnTo>
                    <a:pt x="268" y="403"/>
                  </a:lnTo>
                  <a:lnTo>
                    <a:pt x="255" y="376"/>
                  </a:lnTo>
                  <a:lnTo>
                    <a:pt x="240" y="349"/>
                  </a:lnTo>
                  <a:lnTo>
                    <a:pt x="226" y="323"/>
                  </a:lnTo>
                  <a:lnTo>
                    <a:pt x="211" y="296"/>
                  </a:lnTo>
                  <a:lnTo>
                    <a:pt x="196" y="269"/>
                  </a:lnTo>
                  <a:lnTo>
                    <a:pt x="180" y="244"/>
                  </a:lnTo>
                  <a:lnTo>
                    <a:pt x="164" y="218"/>
                  </a:lnTo>
                  <a:lnTo>
                    <a:pt x="148" y="192"/>
                  </a:lnTo>
                  <a:lnTo>
                    <a:pt x="131" y="167"/>
                  </a:lnTo>
                  <a:lnTo>
                    <a:pt x="113" y="142"/>
                  </a:lnTo>
                  <a:lnTo>
                    <a:pt x="95" y="118"/>
                  </a:lnTo>
                  <a:lnTo>
                    <a:pt x="78" y="93"/>
                  </a:lnTo>
                  <a:lnTo>
                    <a:pt x="59" y="70"/>
                  </a:lnTo>
                  <a:lnTo>
                    <a:pt x="40" y="45"/>
                  </a:lnTo>
                  <a:lnTo>
                    <a:pt x="20" y="23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4197" name="Oval 5"/>
            <p:cNvSpPr>
              <a:spLocks noChangeArrowheads="1"/>
            </p:cNvSpPr>
            <p:nvPr/>
          </p:nvSpPr>
          <p:spPr bwMode="auto">
            <a:xfrm>
              <a:off x="1530" y="1276"/>
              <a:ext cx="2314" cy="2313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4198" name="Freeform 6"/>
            <p:cNvSpPr>
              <a:spLocks/>
            </p:cNvSpPr>
            <p:nvPr/>
          </p:nvSpPr>
          <p:spPr bwMode="auto">
            <a:xfrm>
              <a:off x="3484" y="2265"/>
              <a:ext cx="355" cy="408"/>
            </a:xfrm>
            <a:custGeom>
              <a:avLst/>
              <a:gdLst>
                <a:gd name="T0" fmla="*/ 1369 w 2131"/>
                <a:gd name="T1" fmla="*/ 1655 h 2448"/>
                <a:gd name="T2" fmla="*/ 1260 w 2131"/>
                <a:gd name="T3" fmla="*/ 1773 h 2448"/>
                <a:gd name="T4" fmla="*/ 1150 w 2131"/>
                <a:gd name="T5" fmla="*/ 1884 h 2448"/>
                <a:gd name="T6" fmla="*/ 1038 w 2131"/>
                <a:gd name="T7" fmla="*/ 1989 h 2448"/>
                <a:gd name="T8" fmla="*/ 926 w 2131"/>
                <a:gd name="T9" fmla="*/ 2084 h 2448"/>
                <a:gd name="T10" fmla="*/ 817 w 2131"/>
                <a:gd name="T11" fmla="*/ 2171 h 2448"/>
                <a:gd name="T12" fmla="*/ 709 w 2131"/>
                <a:gd name="T13" fmla="*/ 2247 h 2448"/>
                <a:gd name="T14" fmla="*/ 606 w 2131"/>
                <a:gd name="T15" fmla="*/ 2311 h 2448"/>
                <a:gd name="T16" fmla="*/ 507 w 2131"/>
                <a:gd name="T17" fmla="*/ 2365 h 2448"/>
                <a:gd name="T18" fmla="*/ 416 w 2131"/>
                <a:gd name="T19" fmla="*/ 2405 h 2448"/>
                <a:gd name="T20" fmla="*/ 330 w 2131"/>
                <a:gd name="T21" fmla="*/ 2432 h 2448"/>
                <a:gd name="T22" fmla="*/ 254 w 2131"/>
                <a:gd name="T23" fmla="*/ 2446 h 2448"/>
                <a:gd name="T24" fmla="*/ 186 w 2131"/>
                <a:gd name="T25" fmla="*/ 2446 h 2448"/>
                <a:gd name="T26" fmla="*/ 128 w 2131"/>
                <a:gd name="T27" fmla="*/ 2434 h 2448"/>
                <a:gd name="T28" fmla="*/ 80 w 2131"/>
                <a:gd name="T29" fmla="*/ 2407 h 2448"/>
                <a:gd name="T30" fmla="*/ 43 w 2131"/>
                <a:gd name="T31" fmla="*/ 2368 h 2448"/>
                <a:gd name="T32" fmla="*/ 17 w 2131"/>
                <a:gd name="T33" fmla="*/ 2316 h 2448"/>
                <a:gd name="T34" fmla="*/ 3 w 2131"/>
                <a:gd name="T35" fmla="*/ 2252 h 2448"/>
                <a:gd name="T36" fmla="*/ 1 w 2131"/>
                <a:gd name="T37" fmla="*/ 2177 h 2448"/>
                <a:gd name="T38" fmla="*/ 10 w 2131"/>
                <a:gd name="T39" fmla="*/ 2091 h 2448"/>
                <a:gd name="T40" fmla="*/ 31 w 2131"/>
                <a:gd name="T41" fmla="*/ 1995 h 2448"/>
                <a:gd name="T42" fmla="*/ 63 w 2131"/>
                <a:gd name="T43" fmla="*/ 1892 h 2448"/>
                <a:gd name="T44" fmla="*/ 107 w 2131"/>
                <a:gd name="T45" fmla="*/ 1780 h 2448"/>
                <a:gd name="T46" fmla="*/ 160 w 2131"/>
                <a:gd name="T47" fmla="*/ 1664 h 2448"/>
                <a:gd name="T48" fmla="*/ 225 w 2131"/>
                <a:gd name="T49" fmla="*/ 1541 h 2448"/>
                <a:gd name="T50" fmla="*/ 297 w 2131"/>
                <a:gd name="T51" fmla="*/ 1415 h 2448"/>
                <a:gd name="T52" fmla="*/ 379 w 2131"/>
                <a:gd name="T53" fmla="*/ 1288 h 2448"/>
                <a:gd name="T54" fmla="*/ 468 w 2131"/>
                <a:gd name="T55" fmla="*/ 1159 h 2448"/>
                <a:gd name="T56" fmla="*/ 564 w 2131"/>
                <a:gd name="T57" fmla="*/ 1032 h 2448"/>
                <a:gd name="T58" fmla="*/ 665 w 2131"/>
                <a:gd name="T59" fmla="*/ 906 h 2448"/>
                <a:gd name="T60" fmla="*/ 771 w 2131"/>
                <a:gd name="T61" fmla="*/ 784 h 2448"/>
                <a:gd name="T62" fmla="*/ 879 w 2131"/>
                <a:gd name="T63" fmla="*/ 667 h 2448"/>
                <a:gd name="T64" fmla="*/ 991 w 2131"/>
                <a:gd name="T65" fmla="*/ 556 h 2448"/>
                <a:gd name="T66" fmla="*/ 1102 w 2131"/>
                <a:gd name="T67" fmla="*/ 452 h 2448"/>
                <a:gd name="T68" fmla="*/ 1213 w 2131"/>
                <a:gd name="T69" fmla="*/ 357 h 2448"/>
                <a:gd name="T70" fmla="*/ 1323 w 2131"/>
                <a:gd name="T71" fmla="*/ 271 h 2448"/>
                <a:gd name="T72" fmla="*/ 1430 w 2131"/>
                <a:gd name="T73" fmla="*/ 196 h 2448"/>
                <a:gd name="T74" fmla="*/ 1534 w 2131"/>
                <a:gd name="T75" fmla="*/ 132 h 2448"/>
                <a:gd name="T76" fmla="*/ 1631 w 2131"/>
                <a:gd name="T77" fmla="*/ 80 h 2448"/>
                <a:gd name="T78" fmla="*/ 1722 w 2131"/>
                <a:gd name="T79" fmla="*/ 41 h 2448"/>
                <a:gd name="T80" fmla="*/ 1807 w 2131"/>
                <a:gd name="T81" fmla="*/ 15 h 2448"/>
                <a:gd name="T82" fmla="*/ 1884 w 2131"/>
                <a:gd name="T83" fmla="*/ 2 h 2448"/>
                <a:gd name="T84" fmla="*/ 1950 w 2131"/>
                <a:gd name="T85" fmla="*/ 2 h 2448"/>
                <a:gd name="T86" fmla="*/ 2007 w 2131"/>
                <a:gd name="T87" fmla="*/ 17 h 2448"/>
                <a:gd name="T88" fmla="*/ 2055 w 2131"/>
                <a:gd name="T89" fmla="*/ 44 h 2448"/>
                <a:gd name="T90" fmla="*/ 2091 w 2131"/>
                <a:gd name="T91" fmla="*/ 85 h 2448"/>
                <a:gd name="T92" fmla="*/ 2115 w 2131"/>
                <a:gd name="T93" fmla="*/ 137 h 2448"/>
                <a:gd name="T94" fmla="*/ 2128 w 2131"/>
                <a:gd name="T95" fmla="*/ 203 h 2448"/>
                <a:gd name="T96" fmla="*/ 2130 w 2131"/>
                <a:gd name="T97" fmla="*/ 279 h 2448"/>
                <a:gd name="T98" fmla="*/ 2120 w 2131"/>
                <a:gd name="T99" fmla="*/ 365 h 2448"/>
                <a:gd name="T100" fmla="*/ 2098 w 2131"/>
                <a:gd name="T101" fmla="*/ 461 h 2448"/>
                <a:gd name="T102" fmla="*/ 2065 w 2131"/>
                <a:gd name="T103" fmla="*/ 566 h 2448"/>
                <a:gd name="T104" fmla="*/ 2020 w 2131"/>
                <a:gd name="T105" fmla="*/ 677 h 2448"/>
                <a:gd name="T106" fmla="*/ 1966 w 2131"/>
                <a:gd name="T107" fmla="*/ 795 h 2448"/>
                <a:gd name="T108" fmla="*/ 1901 w 2131"/>
                <a:gd name="T109" fmla="*/ 918 h 2448"/>
                <a:gd name="T110" fmla="*/ 1827 w 2131"/>
                <a:gd name="T111" fmla="*/ 1043 h 2448"/>
                <a:gd name="T112" fmla="*/ 1745 w 2131"/>
                <a:gd name="T113" fmla="*/ 1171 h 2448"/>
                <a:gd name="T114" fmla="*/ 1655 w 2131"/>
                <a:gd name="T115" fmla="*/ 1299 h 2448"/>
                <a:gd name="T116" fmla="*/ 1560 w 2131"/>
                <a:gd name="T117" fmla="*/ 1427 h 2448"/>
                <a:gd name="T118" fmla="*/ 1457 w 2131"/>
                <a:gd name="T119" fmla="*/ 1552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31" h="2448">
                  <a:moveTo>
                    <a:pt x="1457" y="1553"/>
                  </a:moveTo>
                  <a:lnTo>
                    <a:pt x="1440" y="1573"/>
                  </a:lnTo>
                  <a:lnTo>
                    <a:pt x="1423" y="1593"/>
                  </a:lnTo>
                  <a:lnTo>
                    <a:pt x="1405" y="1615"/>
                  </a:lnTo>
                  <a:lnTo>
                    <a:pt x="1387" y="1635"/>
                  </a:lnTo>
                  <a:lnTo>
                    <a:pt x="1369" y="1655"/>
                  </a:lnTo>
                  <a:lnTo>
                    <a:pt x="1351" y="1675"/>
                  </a:lnTo>
                  <a:lnTo>
                    <a:pt x="1334" y="1695"/>
                  </a:lnTo>
                  <a:lnTo>
                    <a:pt x="1316" y="1714"/>
                  </a:lnTo>
                  <a:lnTo>
                    <a:pt x="1297" y="1734"/>
                  </a:lnTo>
                  <a:lnTo>
                    <a:pt x="1279" y="1753"/>
                  </a:lnTo>
                  <a:lnTo>
                    <a:pt x="1260" y="1773"/>
                  </a:lnTo>
                  <a:lnTo>
                    <a:pt x="1242" y="1792"/>
                  </a:lnTo>
                  <a:lnTo>
                    <a:pt x="1223" y="1810"/>
                  </a:lnTo>
                  <a:lnTo>
                    <a:pt x="1205" y="1829"/>
                  </a:lnTo>
                  <a:lnTo>
                    <a:pt x="1187" y="1847"/>
                  </a:lnTo>
                  <a:lnTo>
                    <a:pt x="1169" y="1866"/>
                  </a:lnTo>
                  <a:lnTo>
                    <a:pt x="1150" y="1884"/>
                  </a:lnTo>
                  <a:lnTo>
                    <a:pt x="1131" y="1902"/>
                  </a:lnTo>
                  <a:lnTo>
                    <a:pt x="1112" y="1920"/>
                  </a:lnTo>
                  <a:lnTo>
                    <a:pt x="1094" y="1937"/>
                  </a:lnTo>
                  <a:lnTo>
                    <a:pt x="1075" y="1954"/>
                  </a:lnTo>
                  <a:lnTo>
                    <a:pt x="1056" y="1972"/>
                  </a:lnTo>
                  <a:lnTo>
                    <a:pt x="1038" y="1989"/>
                  </a:lnTo>
                  <a:lnTo>
                    <a:pt x="1020" y="2005"/>
                  </a:lnTo>
                  <a:lnTo>
                    <a:pt x="1001" y="2021"/>
                  </a:lnTo>
                  <a:lnTo>
                    <a:pt x="982" y="2038"/>
                  </a:lnTo>
                  <a:lnTo>
                    <a:pt x="964" y="2053"/>
                  </a:lnTo>
                  <a:lnTo>
                    <a:pt x="945" y="2069"/>
                  </a:lnTo>
                  <a:lnTo>
                    <a:pt x="926" y="2084"/>
                  </a:lnTo>
                  <a:lnTo>
                    <a:pt x="908" y="2100"/>
                  </a:lnTo>
                  <a:lnTo>
                    <a:pt x="889" y="2114"/>
                  </a:lnTo>
                  <a:lnTo>
                    <a:pt x="871" y="2129"/>
                  </a:lnTo>
                  <a:lnTo>
                    <a:pt x="853" y="2143"/>
                  </a:lnTo>
                  <a:lnTo>
                    <a:pt x="835" y="2157"/>
                  </a:lnTo>
                  <a:lnTo>
                    <a:pt x="817" y="2171"/>
                  </a:lnTo>
                  <a:lnTo>
                    <a:pt x="798" y="2185"/>
                  </a:lnTo>
                  <a:lnTo>
                    <a:pt x="780" y="2197"/>
                  </a:lnTo>
                  <a:lnTo>
                    <a:pt x="762" y="2210"/>
                  </a:lnTo>
                  <a:lnTo>
                    <a:pt x="745" y="2222"/>
                  </a:lnTo>
                  <a:lnTo>
                    <a:pt x="727" y="2235"/>
                  </a:lnTo>
                  <a:lnTo>
                    <a:pt x="709" y="2247"/>
                  </a:lnTo>
                  <a:lnTo>
                    <a:pt x="692" y="2258"/>
                  </a:lnTo>
                  <a:lnTo>
                    <a:pt x="674" y="2270"/>
                  </a:lnTo>
                  <a:lnTo>
                    <a:pt x="657" y="2280"/>
                  </a:lnTo>
                  <a:lnTo>
                    <a:pt x="640" y="2291"/>
                  </a:lnTo>
                  <a:lnTo>
                    <a:pt x="623" y="2301"/>
                  </a:lnTo>
                  <a:lnTo>
                    <a:pt x="606" y="2311"/>
                  </a:lnTo>
                  <a:lnTo>
                    <a:pt x="590" y="2321"/>
                  </a:lnTo>
                  <a:lnTo>
                    <a:pt x="573" y="2330"/>
                  </a:lnTo>
                  <a:lnTo>
                    <a:pt x="556" y="2339"/>
                  </a:lnTo>
                  <a:lnTo>
                    <a:pt x="540" y="2348"/>
                  </a:lnTo>
                  <a:lnTo>
                    <a:pt x="524" y="2357"/>
                  </a:lnTo>
                  <a:lnTo>
                    <a:pt x="507" y="2365"/>
                  </a:lnTo>
                  <a:lnTo>
                    <a:pt x="492" y="2372"/>
                  </a:lnTo>
                  <a:lnTo>
                    <a:pt x="476" y="2379"/>
                  </a:lnTo>
                  <a:lnTo>
                    <a:pt x="461" y="2386"/>
                  </a:lnTo>
                  <a:lnTo>
                    <a:pt x="446" y="2393"/>
                  </a:lnTo>
                  <a:lnTo>
                    <a:pt x="431" y="2399"/>
                  </a:lnTo>
                  <a:lnTo>
                    <a:pt x="416" y="2405"/>
                  </a:lnTo>
                  <a:lnTo>
                    <a:pt x="402" y="2411"/>
                  </a:lnTo>
                  <a:lnTo>
                    <a:pt x="387" y="2415"/>
                  </a:lnTo>
                  <a:lnTo>
                    <a:pt x="373" y="2421"/>
                  </a:lnTo>
                  <a:lnTo>
                    <a:pt x="358" y="2424"/>
                  </a:lnTo>
                  <a:lnTo>
                    <a:pt x="345" y="2428"/>
                  </a:lnTo>
                  <a:lnTo>
                    <a:pt x="330" y="2432"/>
                  </a:lnTo>
                  <a:lnTo>
                    <a:pt x="317" y="2435"/>
                  </a:lnTo>
                  <a:lnTo>
                    <a:pt x="305" y="2438"/>
                  </a:lnTo>
                  <a:lnTo>
                    <a:pt x="291" y="2441"/>
                  </a:lnTo>
                  <a:lnTo>
                    <a:pt x="279" y="2443"/>
                  </a:lnTo>
                  <a:lnTo>
                    <a:pt x="266" y="2445"/>
                  </a:lnTo>
                  <a:lnTo>
                    <a:pt x="254" y="2446"/>
                  </a:lnTo>
                  <a:lnTo>
                    <a:pt x="242" y="2447"/>
                  </a:lnTo>
                  <a:lnTo>
                    <a:pt x="230" y="2447"/>
                  </a:lnTo>
                  <a:lnTo>
                    <a:pt x="219" y="2448"/>
                  </a:lnTo>
                  <a:lnTo>
                    <a:pt x="208" y="2448"/>
                  </a:lnTo>
                  <a:lnTo>
                    <a:pt x="197" y="2447"/>
                  </a:lnTo>
                  <a:lnTo>
                    <a:pt x="186" y="2446"/>
                  </a:lnTo>
                  <a:lnTo>
                    <a:pt x="176" y="2445"/>
                  </a:lnTo>
                  <a:lnTo>
                    <a:pt x="166" y="2444"/>
                  </a:lnTo>
                  <a:lnTo>
                    <a:pt x="156" y="2442"/>
                  </a:lnTo>
                  <a:lnTo>
                    <a:pt x="147" y="2439"/>
                  </a:lnTo>
                  <a:lnTo>
                    <a:pt x="137" y="2436"/>
                  </a:lnTo>
                  <a:lnTo>
                    <a:pt x="128" y="2434"/>
                  </a:lnTo>
                  <a:lnTo>
                    <a:pt x="119" y="2431"/>
                  </a:lnTo>
                  <a:lnTo>
                    <a:pt x="111" y="2426"/>
                  </a:lnTo>
                  <a:lnTo>
                    <a:pt x="103" y="2422"/>
                  </a:lnTo>
                  <a:lnTo>
                    <a:pt x="94" y="2417"/>
                  </a:lnTo>
                  <a:lnTo>
                    <a:pt x="88" y="2413"/>
                  </a:lnTo>
                  <a:lnTo>
                    <a:pt x="80" y="2407"/>
                  </a:lnTo>
                  <a:lnTo>
                    <a:pt x="73" y="2402"/>
                  </a:lnTo>
                  <a:lnTo>
                    <a:pt x="66" y="2396"/>
                  </a:lnTo>
                  <a:lnTo>
                    <a:pt x="60" y="2389"/>
                  </a:lnTo>
                  <a:lnTo>
                    <a:pt x="54" y="2383"/>
                  </a:lnTo>
                  <a:lnTo>
                    <a:pt x="49" y="2375"/>
                  </a:lnTo>
                  <a:lnTo>
                    <a:pt x="43" y="2368"/>
                  </a:lnTo>
                  <a:lnTo>
                    <a:pt x="37" y="2360"/>
                  </a:lnTo>
                  <a:lnTo>
                    <a:pt x="33" y="2352"/>
                  </a:lnTo>
                  <a:lnTo>
                    <a:pt x="29" y="2344"/>
                  </a:lnTo>
                  <a:lnTo>
                    <a:pt x="24" y="2335"/>
                  </a:lnTo>
                  <a:lnTo>
                    <a:pt x="21" y="2326"/>
                  </a:lnTo>
                  <a:lnTo>
                    <a:pt x="17" y="2316"/>
                  </a:lnTo>
                  <a:lnTo>
                    <a:pt x="14" y="2306"/>
                  </a:lnTo>
                  <a:lnTo>
                    <a:pt x="11" y="2296"/>
                  </a:lnTo>
                  <a:lnTo>
                    <a:pt x="9" y="2286"/>
                  </a:lnTo>
                  <a:lnTo>
                    <a:pt x="6" y="2275"/>
                  </a:lnTo>
                  <a:lnTo>
                    <a:pt x="5" y="2264"/>
                  </a:lnTo>
                  <a:lnTo>
                    <a:pt x="3" y="2252"/>
                  </a:lnTo>
                  <a:lnTo>
                    <a:pt x="2" y="2240"/>
                  </a:lnTo>
                  <a:lnTo>
                    <a:pt x="1" y="2228"/>
                  </a:lnTo>
                  <a:lnTo>
                    <a:pt x="1" y="2216"/>
                  </a:lnTo>
                  <a:lnTo>
                    <a:pt x="0" y="2203"/>
                  </a:lnTo>
                  <a:lnTo>
                    <a:pt x="1" y="2190"/>
                  </a:lnTo>
                  <a:lnTo>
                    <a:pt x="1" y="2177"/>
                  </a:lnTo>
                  <a:lnTo>
                    <a:pt x="2" y="2163"/>
                  </a:lnTo>
                  <a:lnTo>
                    <a:pt x="3" y="2149"/>
                  </a:lnTo>
                  <a:lnTo>
                    <a:pt x="4" y="2136"/>
                  </a:lnTo>
                  <a:lnTo>
                    <a:pt x="5" y="2121"/>
                  </a:lnTo>
                  <a:lnTo>
                    <a:pt x="7" y="2105"/>
                  </a:lnTo>
                  <a:lnTo>
                    <a:pt x="10" y="2091"/>
                  </a:lnTo>
                  <a:lnTo>
                    <a:pt x="13" y="2075"/>
                  </a:lnTo>
                  <a:lnTo>
                    <a:pt x="15" y="2060"/>
                  </a:lnTo>
                  <a:lnTo>
                    <a:pt x="19" y="2044"/>
                  </a:lnTo>
                  <a:lnTo>
                    <a:pt x="23" y="2029"/>
                  </a:lnTo>
                  <a:lnTo>
                    <a:pt x="26" y="2012"/>
                  </a:lnTo>
                  <a:lnTo>
                    <a:pt x="31" y="1995"/>
                  </a:lnTo>
                  <a:lnTo>
                    <a:pt x="35" y="1979"/>
                  </a:lnTo>
                  <a:lnTo>
                    <a:pt x="41" y="1962"/>
                  </a:lnTo>
                  <a:lnTo>
                    <a:pt x="45" y="1945"/>
                  </a:lnTo>
                  <a:lnTo>
                    <a:pt x="51" y="1927"/>
                  </a:lnTo>
                  <a:lnTo>
                    <a:pt x="56" y="1910"/>
                  </a:lnTo>
                  <a:lnTo>
                    <a:pt x="63" y="1892"/>
                  </a:lnTo>
                  <a:lnTo>
                    <a:pt x="70" y="1874"/>
                  </a:lnTo>
                  <a:lnTo>
                    <a:pt x="76" y="1856"/>
                  </a:lnTo>
                  <a:lnTo>
                    <a:pt x="83" y="1837"/>
                  </a:lnTo>
                  <a:lnTo>
                    <a:pt x="91" y="1818"/>
                  </a:lnTo>
                  <a:lnTo>
                    <a:pt x="99" y="1799"/>
                  </a:lnTo>
                  <a:lnTo>
                    <a:pt x="107" y="1780"/>
                  </a:lnTo>
                  <a:lnTo>
                    <a:pt x="114" y="1761"/>
                  </a:lnTo>
                  <a:lnTo>
                    <a:pt x="123" y="1743"/>
                  </a:lnTo>
                  <a:lnTo>
                    <a:pt x="132" y="1723"/>
                  </a:lnTo>
                  <a:lnTo>
                    <a:pt x="141" y="1704"/>
                  </a:lnTo>
                  <a:lnTo>
                    <a:pt x="151" y="1684"/>
                  </a:lnTo>
                  <a:lnTo>
                    <a:pt x="160" y="1664"/>
                  </a:lnTo>
                  <a:lnTo>
                    <a:pt x="170" y="1643"/>
                  </a:lnTo>
                  <a:lnTo>
                    <a:pt x="180" y="1623"/>
                  </a:lnTo>
                  <a:lnTo>
                    <a:pt x="191" y="1603"/>
                  </a:lnTo>
                  <a:lnTo>
                    <a:pt x="202" y="1582"/>
                  </a:lnTo>
                  <a:lnTo>
                    <a:pt x="212" y="1562"/>
                  </a:lnTo>
                  <a:lnTo>
                    <a:pt x="225" y="1541"/>
                  </a:lnTo>
                  <a:lnTo>
                    <a:pt x="236" y="1521"/>
                  </a:lnTo>
                  <a:lnTo>
                    <a:pt x="248" y="1500"/>
                  </a:lnTo>
                  <a:lnTo>
                    <a:pt x="259" y="1479"/>
                  </a:lnTo>
                  <a:lnTo>
                    <a:pt x="272" y="1458"/>
                  </a:lnTo>
                  <a:lnTo>
                    <a:pt x="285" y="1436"/>
                  </a:lnTo>
                  <a:lnTo>
                    <a:pt x="297" y="1415"/>
                  </a:lnTo>
                  <a:lnTo>
                    <a:pt x="310" y="1394"/>
                  </a:lnTo>
                  <a:lnTo>
                    <a:pt x="324" y="1373"/>
                  </a:lnTo>
                  <a:lnTo>
                    <a:pt x="337" y="1352"/>
                  </a:lnTo>
                  <a:lnTo>
                    <a:pt x="350" y="1331"/>
                  </a:lnTo>
                  <a:lnTo>
                    <a:pt x="365" y="1309"/>
                  </a:lnTo>
                  <a:lnTo>
                    <a:pt x="379" y="1288"/>
                  </a:lnTo>
                  <a:lnTo>
                    <a:pt x="393" y="1266"/>
                  </a:lnTo>
                  <a:lnTo>
                    <a:pt x="408" y="1245"/>
                  </a:lnTo>
                  <a:lnTo>
                    <a:pt x="423" y="1224"/>
                  </a:lnTo>
                  <a:lnTo>
                    <a:pt x="437" y="1203"/>
                  </a:lnTo>
                  <a:lnTo>
                    <a:pt x="453" y="1180"/>
                  </a:lnTo>
                  <a:lnTo>
                    <a:pt x="468" y="1159"/>
                  </a:lnTo>
                  <a:lnTo>
                    <a:pt x="484" y="1138"/>
                  </a:lnTo>
                  <a:lnTo>
                    <a:pt x="500" y="1117"/>
                  </a:lnTo>
                  <a:lnTo>
                    <a:pt x="515" y="1096"/>
                  </a:lnTo>
                  <a:lnTo>
                    <a:pt x="531" y="1075"/>
                  </a:lnTo>
                  <a:lnTo>
                    <a:pt x="547" y="1053"/>
                  </a:lnTo>
                  <a:lnTo>
                    <a:pt x="564" y="1032"/>
                  </a:lnTo>
                  <a:lnTo>
                    <a:pt x="580" y="1011"/>
                  </a:lnTo>
                  <a:lnTo>
                    <a:pt x="596" y="990"/>
                  </a:lnTo>
                  <a:lnTo>
                    <a:pt x="614" y="969"/>
                  </a:lnTo>
                  <a:lnTo>
                    <a:pt x="631" y="948"/>
                  </a:lnTo>
                  <a:lnTo>
                    <a:pt x="648" y="927"/>
                  </a:lnTo>
                  <a:lnTo>
                    <a:pt x="665" y="906"/>
                  </a:lnTo>
                  <a:lnTo>
                    <a:pt x="682" y="885"/>
                  </a:lnTo>
                  <a:lnTo>
                    <a:pt x="700" y="865"/>
                  </a:lnTo>
                  <a:lnTo>
                    <a:pt x="718" y="844"/>
                  </a:lnTo>
                  <a:lnTo>
                    <a:pt x="736" y="824"/>
                  </a:lnTo>
                  <a:lnTo>
                    <a:pt x="752" y="804"/>
                  </a:lnTo>
                  <a:lnTo>
                    <a:pt x="771" y="784"/>
                  </a:lnTo>
                  <a:lnTo>
                    <a:pt x="789" y="764"/>
                  </a:lnTo>
                  <a:lnTo>
                    <a:pt x="807" y="744"/>
                  </a:lnTo>
                  <a:lnTo>
                    <a:pt x="825" y="725"/>
                  </a:lnTo>
                  <a:lnTo>
                    <a:pt x="843" y="705"/>
                  </a:lnTo>
                  <a:lnTo>
                    <a:pt x="861" y="686"/>
                  </a:lnTo>
                  <a:lnTo>
                    <a:pt x="879" y="667"/>
                  </a:lnTo>
                  <a:lnTo>
                    <a:pt x="898" y="648"/>
                  </a:lnTo>
                  <a:lnTo>
                    <a:pt x="916" y="629"/>
                  </a:lnTo>
                  <a:lnTo>
                    <a:pt x="935" y="610"/>
                  </a:lnTo>
                  <a:lnTo>
                    <a:pt x="954" y="591"/>
                  </a:lnTo>
                  <a:lnTo>
                    <a:pt x="972" y="574"/>
                  </a:lnTo>
                  <a:lnTo>
                    <a:pt x="991" y="556"/>
                  </a:lnTo>
                  <a:lnTo>
                    <a:pt x="1010" y="538"/>
                  </a:lnTo>
                  <a:lnTo>
                    <a:pt x="1027" y="520"/>
                  </a:lnTo>
                  <a:lnTo>
                    <a:pt x="1046" y="502"/>
                  </a:lnTo>
                  <a:lnTo>
                    <a:pt x="1065" y="486"/>
                  </a:lnTo>
                  <a:lnTo>
                    <a:pt x="1084" y="469"/>
                  </a:lnTo>
                  <a:lnTo>
                    <a:pt x="1102" y="452"/>
                  </a:lnTo>
                  <a:lnTo>
                    <a:pt x="1121" y="436"/>
                  </a:lnTo>
                  <a:lnTo>
                    <a:pt x="1140" y="419"/>
                  </a:lnTo>
                  <a:lnTo>
                    <a:pt x="1159" y="403"/>
                  </a:lnTo>
                  <a:lnTo>
                    <a:pt x="1177" y="388"/>
                  </a:lnTo>
                  <a:lnTo>
                    <a:pt x="1195" y="372"/>
                  </a:lnTo>
                  <a:lnTo>
                    <a:pt x="1213" y="357"/>
                  </a:lnTo>
                  <a:lnTo>
                    <a:pt x="1232" y="342"/>
                  </a:lnTo>
                  <a:lnTo>
                    <a:pt x="1251" y="328"/>
                  </a:lnTo>
                  <a:lnTo>
                    <a:pt x="1269" y="313"/>
                  </a:lnTo>
                  <a:lnTo>
                    <a:pt x="1287" y="299"/>
                  </a:lnTo>
                  <a:lnTo>
                    <a:pt x="1306" y="284"/>
                  </a:lnTo>
                  <a:lnTo>
                    <a:pt x="1323" y="271"/>
                  </a:lnTo>
                  <a:lnTo>
                    <a:pt x="1341" y="257"/>
                  </a:lnTo>
                  <a:lnTo>
                    <a:pt x="1359" y="245"/>
                  </a:lnTo>
                  <a:lnTo>
                    <a:pt x="1377" y="232"/>
                  </a:lnTo>
                  <a:lnTo>
                    <a:pt x="1395" y="220"/>
                  </a:lnTo>
                  <a:lnTo>
                    <a:pt x="1413" y="207"/>
                  </a:lnTo>
                  <a:lnTo>
                    <a:pt x="1430" y="196"/>
                  </a:lnTo>
                  <a:lnTo>
                    <a:pt x="1448" y="184"/>
                  </a:lnTo>
                  <a:lnTo>
                    <a:pt x="1465" y="173"/>
                  </a:lnTo>
                  <a:lnTo>
                    <a:pt x="1483" y="163"/>
                  </a:lnTo>
                  <a:lnTo>
                    <a:pt x="1499" y="152"/>
                  </a:lnTo>
                  <a:lnTo>
                    <a:pt x="1516" y="142"/>
                  </a:lnTo>
                  <a:lnTo>
                    <a:pt x="1534" y="132"/>
                  </a:lnTo>
                  <a:lnTo>
                    <a:pt x="1551" y="123"/>
                  </a:lnTo>
                  <a:lnTo>
                    <a:pt x="1566" y="114"/>
                  </a:lnTo>
                  <a:lnTo>
                    <a:pt x="1583" y="105"/>
                  </a:lnTo>
                  <a:lnTo>
                    <a:pt x="1600" y="96"/>
                  </a:lnTo>
                  <a:lnTo>
                    <a:pt x="1615" y="88"/>
                  </a:lnTo>
                  <a:lnTo>
                    <a:pt x="1631" y="80"/>
                  </a:lnTo>
                  <a:lnTo>
                    <a:pt x="1646" y="73"/>
                  </a:lnTo>
                  <a:lnTo>
                    <a:pt x="1662" y="66"/>
                  </a:lnTo>
                  <a:lnTo>
                    <a:pt x="1678" y="59"/>
                  </a:lnTo>
                  <a:lnTo>
                    <a:pt x="1693" y="53"/>
                  </a:lnTo>
                  <a:lnTo>
                    <a:pt x="1708" y="47"/>
                  </a:lnTo>
                  <a:lnTo>
                    <a:pt x="1722" y="41"/>
                  </a:lnTo>
                  <a:lnTo>
                    <a:pt x="1738" y="36"/>
                  </a:lnTo>
                  <a:lnTo>
                    <a:pt x="1751" y="30"/>
                  </a:lnTo>
                  <a:lnTo>
                    <a:pt x="1766" y="26"/>
                  </a:lnTo>
                  <a:lnTo>
                    <a:pt x="1780" y="23"/>
                  </a:lnTo>
                  <a:lnTo>
                    <a:pt x="1793" y="18"/>
                  </a:lnTo>
                  <a:lnTo>
                    <a:pt x="1807" y="15"/>
                  </a:lnTo>
                  <a:lnTo>
                    <a:pt x="1820" y="11"/>
                  </a:lnTo>
                  <a:lnTo>
                    <a:pt x="1833" y="9"/>
                  </a:lnTo>
                  <a:lnTo>
                    <a:pt x="1846" y="7"/>
                  </a:lnTo>
                  <a:lnTo>
                    <a:pt x="1859" y="5"/>
                  </a:lnTo>
                  <a:lnTo>
                    <a:pt x="1871" y="4"/>
                  </a:lnTo>
                  <a:lnTo>
                    <a:pt x="1884" y="2"/>
                  </a:lnTo>
                  <a:lnTo>
                    <a:pt x="1895" y="1"/>
                  </a:lnTo>
                  <a:lnTo>
                    <a:pt x="1907" y="0"/>
                  </a:lnTo>
                  <a:lnTo>
                    <a:pt x="1918" y="0"/>
                  </a:lnTo>
                  <a:lnTo>
                    <a:pt x="1929" y="1"/>
                  </a:lnTo>
                  <a:lnTo>
                    <a:pt x="1939" y="1"/>
                  </a:lnTo>
                  <a:lnTo>
                    <a:pt x="1950" y="2"/>
                  </a:lnTo>
                  <a:lnTo>
                    <a:pt x="1960" y="4"/>
                  </a:lnTo>
                  <a:lnTo>
                    <a:pt x="1970" y="6"/>
                  </a:lnTo>
                  <a:lnTo>
                    <a:pt x="1980" y="8"/>
                  </a:lnTo>
                  <a:lnTo>
                    <a:pt x="1989" y="10"/>
                  </a:lnTo>
                  <a:lnTo>
                    <a:pt x="1998" y="14"/>
                  </a:lnTo>
                  <a:lnTo>
                    <a:pt x="2007" y="17"/>
                  </a:lnTo>
                  <a:lnTo>
                    <a:pt x="2016" y="20"/>
                  </a:lnTo>
                  <a:lnTo>
                    <a:pt x="2024" y="25"/>
                  </a:lnTo>
                  <a:lnTo>
                    <a:pt x="2033" y="29"/>
                  </a:lnTo>
                  <a:lnTo>
                    <a:pt x="2041" y="34"/>
                  </a:lnTo>
                  <a:lnTo>
                    <a:pt x="2047" y="38"/>
                  </a:lnTo>
                  <a:lnTo>
                    <a:pt x="2055" y="44"/>
                  </a:lnTo>
                  <a:lnTo>
                    <a:pt x="2062" y="50"/>
                  </a:lnTo>
                  <a:lnTo>
                    <a:pt x="2067" y="56"/>
                  </a:lnTo>
                  <a:lnTo>
                    <a:pt x="2074" y="63"/>
                  </a:lnTo>
                  <a:lnTo>
                    <a:pt x="2080" y="69"/>
                  </a:lnTo>
                  <a:lnTo>
                    <a:pt x="2085" y="77"/>
                  </a:lnTo>
                  <a:lnTo>
                    <a:pt x="2091" y="85"/>
                  </a:lnTo>
                  <a:lnTo>
                    <a:pt x="2095" y="93"/>
                  </a:lnTo>
                  <a:lnTo>
                    <a:pt x="2100" y="100"/>
                  </a:lnTo>
                  <a:lnTo>
                    <a:pt x="2104" y="109"/>
                  </a:lnTo>
                  <a:lnTo>
                    <a:pt x="2108" y="118"/>
                  </a:lnTo>
                  <a:lnTo>
                    <a:pt x="2112" y="128"/>
                  </a:lnTo>
                  <a:lnTo>
                    <a:pt x="2115" y="137"/>
                  </a:lnTo>
                  <a:lnTo>
                    <a:pt x="2118" y="147"/>
                  </a:lnTo>
                  <a:lnTo>
                    <a:pt x="2121" y="157"/>
                  </a:lnTo>
                  <a:lnTo>
                    <a:pt x="2123" y="168"/>
                  </a:lnTo>
                  <a:lnTo>
                    <a:pt x="2125" y="180"/>
                  </a:lnTo>
                  <a:lnTo>
                    <a:pt x="2127" y="191"/>
                  </a:lnTo>
                  <a:lnTo>
                    <a:pt x="2128" y="203"/>
                  </a:lnTo>
                  <a:lnTo>
                    <a:pt x="2130" y="214"/>
                  </a:lnTo>
                  <a:lnTo>
                    <a:pt x="2131" y="226"/>
                  </a:lnTo>
                  <a:lnTo>
                    <a:pt x="2131" y="240"/>
                  </a:lnTo>
                  <a:lnTo>
                    <a:pt x="2131" y="252"/>
                  </a:lnTo>
                  <a:lnTo>
                    <a:pt x="2131" y="265"/>
                  </a:lnTo>
                  <a:lnTo>
                    <a:pt x="2130" y="279"/>
                  </a:lnTo>
                  <a:lnTo>
                    <a:pt x="2130" y="292"/>
                  </a:lnTo>
                  <a:lnTo>
                    <a:pt x="2128" y="306"/>
                  </a:lnTo>
                  <a:lnTo>
                    <a:pt x="2126" y="321"/>
                  </a:lnTo>
                  <a:lnTo>
                    <a:pt x="2124" y="335"/>
                  </a:lnTo>
                  <a:lnTo>
                    <a:pt x="2122" y="350"/>
                  </a:lnTo>
                  <a:lnTo>
                    <a:pt x="2120" y="365"/>
                  </a:lnTo>
                  <a:lnTo>
                    <a:pt x="2117" y="381"/>
                  </a:lnTo>
                  <a:lnTo>
                    <a:pt x="2114" y="397"/>
                  </a:lnTo>
                  <a:lnTo>
                    <a:pt x="2111" y="412"/>
                  </a:lnTo>
                  <a:lnTo>
                    <a:pt x="2106" y="428"/>
                  </a:lnTo>
                  <a:lnTo>
                    <a:pt x="2103" y="444"/>
                  </a:lnTo>
                  <a:lnTo>
                    <a:pt x="2098" y="461"/>
                  </a:lnTo>
                  <a:lnTo>
                    <a:pt x="2093" y="478"/>
                  </a:lnTo>
                  <a:lnTo>
                    <a:pt x="2088" y="496"/>
                  </a:lnTo>
                  <a:lnTo>
                    <a:pt x="2083" y="512"/>
                  </a:lnTo>
                  <a:lnTo>
                    <a:pt x="2077" y="530"/>
                  </a:lnTo>
                  <a:lnTo>
                    <a:pt x="2071" y="548"/>
                  </a:lnTo>
                  <a:lnTo>
                    <a:pt x="2065" y="566"/>
                  </a:lnTo>
                  <a:lnTo>
                    <a:pt x="2058" y="584"/>
                  </a:lnTo>
                  <a:lnTo>
                    <a:pt x="2052" y="603"/>
                  </a:lnTo>
                  <a:lnTo>
                    <a:pt x="2044" y="620"/>
                  </a:lnTo>
                  <a:lnTo>
                    <a:pt x="2036" y="639"/>
                  </a:lnTo>
                  <a:lnTo>
                    <a:pt x="2028" y="658"/>
                  </a:lnTo>
                  <a:lnTo>
                    <a:pt x="2020" y="677"/>
                  </a:lnTo>
                  <a:lnTo>
                    <a:pt x="2013" y="696"/>
                  </a:lnTo>
                  <a:lnTo>
                    <a:pt x="2004" y="716"/>
                  </a:lnTo>
                  <a:lnTo>
                    <a:pt x="1995" y="735"/>
                  </a:lnTo>
                  <a:lnTo>
                    <a:pt x="1985" y="755"/>
                  </a:lnTo>
                  <a:lnTo>
                    <a:pt x="1976" y="775"/>
                  </a:lnTo>
                  <a:lnTo>
                    <a:pt x="1966" y="795"/>
                  </a:lnTo>
                  <a:lnTo>
                    <a:pt x="1956" y="815"/>
                  </a:lnTo>
                  <a:lnTo>
                    <a:pt x="1945" y="835"/>
                  </a:lnTo>
                  <a:lnTo>
                    <a:pt x="1935" y="856"/>
                  </a:lnTo>
                  <a:lnTo>
                    <a:pt x="1924" y="876"/>
                  </a:lnTo>
                  <a:lnTo>
                    <a:pt x="1912" y="896"/>
                  </a:lnTo>
                  <a:lnTo>
                    <a:pt x="1901" y="918"/>
                  </a:lnTo>
                  <a:lnTo>
                    <a:pt x="1889" y="939"/>
                  </a:lnTo>
                  <a:lnTo>
                    <a:pt x="1878" y="959"/>
                  </a:lnTo>
                  <a:lnTo>
                    <a:pt x="1866" y="980"/>
                  </a:lnTo>
                  <a:lnTo>
                    <a:pt x="1852" y="1001"/>
                  </a:lnTo>
                  <a:lnTo>
                    <a:pt x="1840" y="1022"/>
                  </a:lnTo>
                  <a:lnTo>
                    <a:pt x="1827" y="1043"/>
                  </a:lnTo>
                  <a:lnTo>
                    <a:pt x="1815" y="1065"/>
                  </a:lnTo>
                  <a:lnTo>
                    <a:pt x="1801" y="1086"/>
                  </a:lnTo>
                  <a:lnTo>
                    <a:pt x="1787" y="1107"/>
                  </a:lnTo>
                  <a:lnTo>
                    <a:pt x="1773" y="1128"/>
                  </a:lnTo>
                  <a:lnTo>
                    <a:pt x="1759" y="1150"/>
                  </a:lnTo>
                  <a:lnTo>
                    <a:pt x="1745" y="1171"/>
                  </a:lnTo>
                  <a:lnTo>
                    <a:pt x="1731" y="1193"/>
                  </a:lnTo>
                  <a:lnTo>
                    <a:pt x="1715" y="1214"/>
                  </a:lnTo>
                  <a:lnTo>
                    <a:pt x="1701" y="1236"/>
                  </a:lnTo>
                  <a:lnTo>
                    <a:pt x="1686" y="1257"/>
                  </a:lnTo>
                  <a:lnTo>
                    <a:pt x="1671" y="1278"/>
                  </a:lnTo>
                  <a:lnTo>
                    <a:pt x="1655" y="1299"/>
                  </a:lnTo>
                  <a:lnTo>
                    <a:pt x="1640" y="1321"/>
                  </a:lnTo>
                  <a:lnTo>
                    <a:pt x="1624" y="1343"/>
                  </a:lnTo>
                  <a:lnTo>
                    <a:pt x="1607" y="1364"/>
                  </a:lnTo>
                  <a:lnTo>
                    <a:pt x="1592" y="1385"/>
                  </a:lnTo>
                  <a:lnTo>
                    <a:pt x="1575" y="1406"/>
                  </a:lnTo>
                  <a:lnTo>
                    <a:pt x="1560" y="1427"/>
                  </a:lnTo>
                  <a:lnTo>
                    <a:pt x="1543" y="1449"/>
                  </a:lnTo>
                  <a:lnTo>
                    <a:pt x="1526" y="1470"/>
                  </a:lnTo>
                  <a:lnTo>
                    <a:pt x="1508" y="1491"/>
                  </a:lnTo>
                  <a:lnTo>
                    <a:pt x="1492" y="1511"/>
                  </a:lnTo>
                  <a:lnTo>
                    <a:pt x="1475" y="1532"/>
                  </a:lnTo>
                  <a:lnTo>
                    <a:pt x="1457" y="1552"/>
                  </a:lnTo>
                  <a:lnTo>
                    <a:pt x="1457" y="1553"/>
                  </a:lnTo>
                  <a:close/>
                </a:path>
              </a:pathLst>
            </a:custGeom>
            <a:solidFill>
              <a:srgbClr val="B2B2B2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199" name="Freeform 7"/>
            <p:cNvSpPr>
              <a:spLocks/>
            </p:cNvSpPr>
            <p:nvPr/>
          </p:nvSpPr>
          <p:spPr bwMode="auto">
            <a:xfrm>
              <a:off x="1932" y="2917"/>
              <a:ext cx="355" cy="408"/>
            </a:xfrm>
            <a:custGeom>
              <a:avLst/>
              <a:gdLst>
                <a:gd name="T0" fmla="*/ 1370 w 2131"/>
                <a:gd name="T1" fmla="*/ 1654 h 2447"/>
                <a:gd name="T2" fmla="*/ 1260 w 2131"/>
                <a:gd name="T3" fmla="*/ 1772 h 2447"/>
                <a:gd name="T4" fmla="*/ 1150 w 2131"/>
                <a:gd name="T5" fmla="*/ 1883 h 2447"/>
                <a:gd name="T6" fmla="*/ 1038 w 2131"/>
                <a:gd name="T7" fmla="*/ 1988 h 2447"/>
                <a:gd name="T8" fmla="*/ 926 w 2131"/>
                <a:gd name="T9" fmla="*/ 2083 h 2447"/>
                <a:gd name="T10" fmla="*/ 816 w 2131"/>
                <a:gd name="T11" fmla="*/ 2170 h 2447"/>
                <a:gd name="T12" fmla="*/ 709 w 2131"/>
                <a:gd name="T13" fmla="*/ 2246 h 2447"/>
                <a:gd name="T14" fmla="*/ 606 w 2131"/>
                <a:gd name="T15" fmla="*/ 2312 h 2447"/>
                <a:gd name="T16" fmla="*/ 508 w 2131"/>
                <a:gd name="T17" fmla="*/ 2364 h 2447"/>
                <a:gd name="T18" fmla="*/ 415 w 2131"/>
                <a:gd name="T19" fmla="*/ 2404 h 2447"/>
                <a:gd name="T20" fmla="*/ 331 w 2131"/>
                <a:gd name="T21" fmla="*/ 2432 h 2447"/>
                <a:gd name="T22" fmla="*/ 254 w 2131"/>
                <a:gd name="T23" fmla="*/ 2445 h 2447"/>
                <a:gd name="T24" fmla="*/ 186 w 2131"/>
                <a:gd name="T25" fmla="*/ 2446 h 2447"/>
                <a:gd name="T26" fmla="*/ 128 w 2131"/>
                <a:gd name="T27" fmla="*/ 2433 h 2447"/>
                <a:gd name="T28" fmla="*/ 80 w 2131"/>
                <a:gd name="T29" fmla="*/ 2407 h 2447"/>
                <a:gd name="T30" fmla="*/ 43 w 2131"/>
                <a:gd name="T31" fmla="*/ 2367 h 2447"/>
                <a:gd name="T32" fmla="*/ 18 w 2131"/>
                <a:gd name="T33" fmla="*/ 2316 h 2447"/>
                <a:gd name="T34" fmla="*/ 3 w 2131"/>
                <a:gd name="T35" fmla="*/ 2252 h 2447"/>
                <a:gd name="T36" fmla="*/ 1 w 2131"/>
                <a:gd name="T37" fmla="*/ 2177 h 2447"/>
                <a:gd name="T38" fmla="*/ 10 w 2131"/>
                <a:gd name="T39" fmla="*/ 2090 h 2447"/>
                <a:gd name="T40" fmla="*/ 31 w 2131"/>
                <a:gd name="T41" fmla="*/ 1995 h 2447"/>
                <a:gd name="T42" fmla="*/ 63 w 2131"/>
                <a:gd name="T43" fmla="*/ 1892 h 2447"/>
                <a:gd name="T44" fmla="*/ 106 w 2131"/>
                <a:gd name="T45" fmla="*/ 1781 h 2447"/>
                <a:gd name="T46" fmla="*/ 160 w 2131"/>
                <a:gd name="T47" fmla="*/ 1663 h 2447"/>
                <a:gd name="T48" fmla="*/ 224 w 2131"/>
                <a:gd name="T49" fmla="*/ 1541 h 2447"/>
                <a:gd name="T50" fmla="*/ 297 w 2131"/>
                <a:gd name="T51" fmla="*/ 1415 h 2447"/>
                <a:gd name="T52" fmla="*/ 379 w 2131"/>
                <a:gd name="T53" fmla="*/ 1287 h 2447"/>
                <a:gd name="T54" fmla="*/ 468 w 2131"/>
                <a:gd name="T55" fmla="*/ 1159 h 2447"/>
                <a:gd name="T56" fmla="*/ 563 w 2131"/>
                <a:gd name="T57" fmla="*/ 1031 h 2447"/>
                <a:gd name="T58" fmla="*/ 665 w 2131"/>
                <a:gd name="T59" fmla="*/ 906 h 2447"/>
                <a:gd name="T60" fmla="*/ 771 w 2131"/>
                <a:gd name="T61" fmla="*/ 784 h 2447"/>
                <a:gd name="T62" fmla="*/ 880 w 2131"/>
                <a:gd name="T63" fmla="*/ 666 h 2447"/>
                <a:gd name="T64" fmla="*/ 991 w 2131"/>
                <a:gd name="T65" fmla="*/ 555 h 2447"/>
                <a:gd name="T66" fmla="*/ 1102 w 2131"/>
                <a:gd name="T67" fmla="*/ 451 h 2447"/>
                <a:gd name="T68" fmla="*/ 1214 w 2131"/>
                <a:gd name="T69" fmla="*/ 357 h 2447"/>
                <a:gd name="T70" fmla="*/ 1324 w 2131"/>
                <a:gd name="T71" fmla="*/ 271 h 2447"/>
                <a:gd name="T72" fmla="*/ 1431 w 2131"/>
                <a:gd name="T73" fmla="*/ 195 h 2447"/>
                <a:gd name="T74" fmla="*/ 1533 w 2131"/>
                <a:gd name="T75" fmla="*/ 132 h 2447"/>
                <a:gd name="T76" fmla="*/ 1631 w 2131"/>
                <a:gd name="T77" fmla="*/ 79 h 2447"/>
                <a:gd name="T78" fmla="*/ 1722 w 2131"/>
                <a:gd name="T79" fmla="*/ 41 h 2447"/>
                <a:gd name="T80" fmla="*/ 1807 w 2131"/>
                <a:gd name="T81" fmla="*/ 15 h 2447"/>
                <a:gd name="T82" fmla="*/ 1883 w 2131"/>
                <a:gd name="T83" fmla="*/ 2 h 2447"/>
                <a:gd name="T84" fmla="*/ 1950 w 2131"/>
                <a:gd name="T85" fmla="*/ 3 h 2447"/>
                <a:gd name="T86" fmla="*/ 2008 w 2131"/>
                <a:gd name="T87" fmla="*/ 16 h 2447"/>
                <a:gd name="T88" fmla="*/ 2054 w 2131"/>
                <a:gd name="T89" fmla="*/ 44 h 2447"/>
                <a:gd name="T90" fmla="*/ 2091 w 2131"/>
                <a:gd name="T91" fmla="*/ 84 h 2447"/>
                <a:gd name="T92" fmla="*/ 2116 w 2131"/>
                <a:gd name="T93" fmla="*/ 137 h 2447"/>
                <a:gd name="T94" fmla="*/ 2129 w 2131"/>
                <a:gd name="T95" fmla="*/ 202 h 2447"/>
                <a:gd name="T96" fmla="*/ 2130 w 2131"/>
                <a:gd name="T97" fmla="*/ 278 h 2447"/>
                <a:gd name="T98" fmla="*/ 2120 w 2131"/>
                <a:gd name="T99" fmla="*/ 364 h 2447"/>
                <a:gd name="T100" fmla="*/ 2098 w 2131"/>
                <a:gd name="T101" fmla="*/ 461 h 2447"/>
                <a:gd name="T102" fmla="*/ 2064 w 2131"/>
                <a:gd name="T103" fmla="*/ 565 h 2447"/>
                <a:gd name="T104" fmla="*/ 2021 w 2131"/>
                <a:gd name="T105" fmla="*/ 677 h 2447"/>
                <a:gd name="T106" fmla="*/ 1966 w 2131"/>
                <a:gd name="T107" fmla="*/ 794 h 2447"/>
                <a:gd name="T108" fmla="*/ 1901 w 2131"/>
                <a:gd name="T109" fmla="*/ 917 h 2447"/>
                <a:gd name="T110" fmla="*/ 1827 w 2131"/>
                <a:gd name="T111" fmla="*/ 1044 h 2447"/>
                <a:gd name="T112" fmla="*/ 1745 w 2131"/>
                <a:gd name="T113" fmla="*/ 1171 h 2447"/>
                <a:gd name="T114" fmla="*/ 1656 w 2131"/>
                <a:gd name="T115" fmla="*/ 1300 h 2447"/>
                <a:gd name="T116" fmla="*/ 1559 w 2131"/>
                <a:gd name="T117" fmla="*/ 1427 h 2447"/>
                <a:gd name="T118" fmla="*/ 1457 w 2131"/>
                <a:gd name="T119" fmla="*/ 1552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31" h="2447">
                  <a:moveTo>
                    <a:pt x="1457" y="1552"/>
                  </a:moveTo>
                  <a:lnTo>
                    <a:pt x="1440" y="1572"/>
                  </a:lnTo>
                  <a:lnTo>
                    <a:pt x="1422" y="1594"/>
                  </a:lnTo>
                  <a:lnTo>
                    <a:pt x="1405" y="1614"/>
                  </a:lnTo>
                  <a:lnTo>
                    <a:pt x="1387" y="1634"/>
                  </a:lnTo>
                  <a:lnTo>
                    <a:pt x="1370" y="1654"/>
                  </a:lnTo>
                  <a:lnTo>
                    <a:pt x="1352" y="1674"/>
                  </a:lnTo>
                  <a:lnTo>
                    <a:pt x="1333" y="1694"/>
                  </a:lnTo>
                  <a:lnTo>
                    <a:pt x="1315" y="1714"/>
                  </a:lnTo>
                  <a:lnTo>
                    <a:pt x="1297" y="1733"/>
                  </a:lnTo>
                  <a:lnTo>
                    <a:pt x="1279" y="1753"/>
                  </a:lnTo>
                  <a:lnTo>
                    <a:pt x="1260" y="1772"/>
                  </a:lnTo>
                  <a:lnTo>
                    <a:pt x="1243" y="1791"/>
                  </a:lnTo>
                  <a:lnTo>
                    <a:pt x="1224" y="1810"/>
                  </a:lnTo>
                  <a:lnTo>
                    <a:pt x="1205" y="1828"/>
                  </a:lnTo>
                  <a:lnTo>
                    <a:pt x="1187" y="1847"/>
                  </a:lnTo>
                  <a:lnTo>
                    <a:pt x="1168" y="1865"/>
                  </a:lnTo>
                  <a:lnTo>
                    <a:pt x="1150" y="1883"/>
                  </a:lnTo>
                  <a:lnTo>
                    <a:pt x="1131" y="1902"/>
                  </a:lnTo>
                  <a:lnTo>
                    <a:pt x="1112" y="1919"/>
                  </a:lnTo>
                  <a:lnTo>
                    <a:pt x="1093" y="1936"/>
                  </a:lnTo>
                  <a:lnTo>
                    <a:pt x="1076" y="1954"/>
                  </a:lnTo>
                  <a:lnTo>
                    <a:pt x="1057" y="1971"/>
                  </a:lnTo>
                  <a:lnTo>
                    <a:pt x="1038" y="1988"/>
                  </a:lnTo>
                  <a:lnTo>
                    <a:pt x="1019" y="2004"/>
                  </a:lnTo>
                  <a:lnTo>
                    <a:pt x="1001" y="2021"/>
                  </a:lnTo>
                  <a:lnTo>
                    <a:pt x="982" y="2037"/>
                  </a:lnTo>
                  <a:lnTo>
                    <a:pt x="963" y="2053"/>
                  </a:lnTo>
                  <a:lnTo>
                    <a:pt x="945" y="2069"/>
                  </a:lnTo>
                  <a:lnTo>
                    <a:pt x="926" y="2083"/>
                  </a:lnTo>
                  <a:lnTo>
                    <a:pt x="907" y="2099"/>
                  </a:lnTo>
                  <a:lnTo>
                    <a:pt x="890" y="2113"/>
                  </a:lnTo>
                  <a:lnTo>
                    <a:pt x="871" y="2128"/>
                  </a:lnTo>
                  <a:lnTo>
                    <a:pt x="853" y="2142"/>
                  </a:lnTo>
                  <a:lnTo>
                    <a:pt x="835" y="2157"/>
                  </a:lnTo>
                  <a:lnTo>
                    <a:pt x="816" y="2170"/>
                  </a:lnTo>
                  <a:lnTo>
                    <a:pt x="798" y="2184"/>
                  </a:lnTo>
                  <a:lnTo>
                    <a:pt x="781" y="2197"/>
                  </a:lnTo>
                  <a:lnTo>
                    <a:pt x="763" y="2210"/>
                  </a:lnTo>
                  <a:lnTo>
                    <a:pt x="745" y="2223"/>
                  </a:lnTo>
                  <a:lnTo>
                    <a:pt x="727" y="2235"/>
                  </a:lnTo>
                  <a:lnTo>
                    <a:pt x="709" y="2246"/>
                  </a:lnTo>
                  <a:lnTo>
                    <a:pt x="691" y="2258"/>
                  </a:lnTo>
                  <a:lnTo>
                    <a:pt x="675" y="2269"/>
                  </a:lnTo>
                  <a:lnTo>
                    <a:pt x="657" y="2280"/>
                  </a:lnTo>
                  <a:lnTo>
                    <a:pt x="640" y="2290"/>
                  </a:lnTo>
                  <a:lnTo>
                    <a:pt x="622" y="2302"/>
                  </a:lnTo>
                  <a:lnTo>
                    <a:pt x="606" y="2312"/>
                  </a:lnTo>
                  <a:lnTo>
                    <a:pt x="589" y="2321"/>
                  </a:lnTo>
                  <a:lnTo>
                    <a:pt x="572" y="2331"/>
                  </a:lnTo>
                  <a:lnTo>
                    <a:pt x="556" y="2339"/>
                  </a:lnTo>
                  <a:lnTo>
                    <a:pt x="540" y="2348"/>
                  </a:lnTo>
                  <a:lnTo>
                    <a:pt x="523" y="2356"/>
                  </a:lnTo>
                  <a:lnTo>
                    <a:pt x="508" y="2364"/>
                  </a:lnTo>
                  <a:lnTo>
                    <a:pt x="492" y="2372"/>
                  </a:lnTo>
                  <a:lnTo>
                    <a:pt x="477" y="2378"/>
                  </a:lnTo>
                  <a:lnTo>
                    <a:pt x="461" y="2386"/>
                  </a:lnTo>
                  <a:lnTo>
                    <a:pt x="445" y="2393"/>
                  </a:lnTo>
                  <a:lnTo>
                    <a:pt x="431" y="2398"/>
                  </a:lnTo>
                  <a:lnTo>
                    <a:pt x="415" y="2404"/>
                  </a:lnTo>
                  <a:lnTo>
                    <a:pt x="401" y="2410"/>
                  </a:lnTo>
                  <a:lnTo>
                    <a:pt x="386" y="2415"/>
                  </a:lnTo>
                  <a:lnTo>
                    <a:pt x="372" y="2420"/>
                  </a:lnTo>
                  <a:lnTo>
                    <a:pt x="359" y="2424"/>
                  </a:lnTo>
                  <a:lnTo>
                    <a:pt x="344" y="2429"/>
                  </a:lnTo>
                  <a:lnTo>
                    <a:pt x="331" y="2432"/>
                  </a:lnTo>
                  <a:lnTo>
                    <a:pt x="317" y="2435"/>
                  </a:lnTo>
                  <a:lnTo>
                    <a:pt x="304" y="2437"/>
                  </a:lnTo>
                  <a:lnTo>
                    <a:pt x="292" y="2441"/>
                  </a:lnTo>
                  <a:lnTo>
                    <a:pt x="278" y="2442"/>
                  </a:lnTo>
                  <a:lnTo>
                    <a:pt x="266" y="2444"/>
                  </a:lnTo>
                  <a:lnTo>
                    <a:pt x="254" y="2445"/>
                  </a:lnTo>
                  <a:lnTo>
                    <a:pt x="242" y="2446"/>
                  </a:lnTo>
                  <a:lnTo>
                    <a:pt x="230" y="2447"/>
                  </a:lnTo>
                  <a:lnTo>
                    <a:pt x="219" y="2447"/>
                  </a:lnTo>
                  <a:lnTo>
                    <a:pt x="207" y="2447"/>
                  </a:lnTo>
                  <a:lnTo>
                    <a:pt x="197" y="2447"/>
                  </a:lnTo>
                  <a:lnTo>
                    <a:pt x="186" y="2446"/>
                  </a:lnTo>
                  <a:lnTo>
                    <a:pt x="176" y="2445"/>
                  </a:lnTo>
                  <a:lnTo>
                    <a:pt x="166" y="2443"/>
                  </a:lnTo>
                  <a:lnTo>
                    <a:pt x="156" y="2441"/>
                  </a:lnTo>
                  <a:lnTo>
                    <a:pt x="146" y="2439"/>
                  </a:lnTo>
                  <a:lnTo>
                    <a:pt x="137" y="2436"/>
                  </a:lnTo>
                  <a:lnTo>
                    <a:pt x="128" y="2433"/>
                  </a:lnTo>
                  <a:lnTo>
                    <a:pt x="119" y="2430"/>
                  </a:lnTo>
                  <a:lnTo>
                    <a:pt x="110" y="2426"/>
                  </a:lnTo>
                  <a:lnTo>
                    <a:pt x="102" y="2422"/>
                  </a:lnTo>
                  <a:lnTo>
                    <a:pt x="95" y="2417"/>
                  </a:lnTo>
                  <a:lnTo>
                    <a:pt x="87" y="2412"/>
                  </a:lnTo>
                  <a:lnTo>
                    <a:pt x="80" y="2407"/>
                  </a:lnTo>
                  <a:lnTo>
                    <a:pt x="74" y="2401"/>
                  </a:lnTo>
                  <a:lnTo>
                    <a:pt x="67" y="2395"/>
                  </a:lnTo>
                  <a:lnTo>
                    <a:pt x="60" y="2388"/>
                  </a:lnTo>
                  <a:lnTo>
                    <a:pt x="55" y="2382"/>
                  </a:lnTo>
                  <a:lnTo>
                    <a:pt x="48" y="2375"/>
                  </a:lnTo>
                  <a:lnTo>
                    <a:pt x="43" y="2367"/>
                  </a:lnTo>
                  <a:lnTo>
                    <a:pt x="38" y="2359"/>
                  </a:lnTo>
                  <a:lnTo>
                    <a:pt x="33" y="2352"/>
                  </a:lnTo>
                  <a:lnTo>
                    <a:pt x="29" y="2343"/>
                  </a:lnTo>
                  <a:lnTo>
                    <a:pt x="25" y="2334"/>
                  </a:lnTo>
                  <a:lnTo>
                    <a:pt x="21" y="2325"/>
                  </a:lnTo>
                  <a:lnTo>
                    <a:pt x="18" y="2316"/>
                  </a:lnTo>
                  <a:lnTo>
                    <a:pt x="14" y="2306"/>
                  </a:lnTo>
                  <a:lnTo>
                    <a:pt x="11" y="2296"/>
                  </a:lnTo>
                  <a:lnTo>
                    <a:pt x="9" y="2285"/>
                  </a:lnTo>
                  <a:lnTo>
                    <a:pt x="7" y="2274"/>
                  </a:lnTo>
                  <a:lnTo>
                    <a:pt x="4" y="2263"/>
                  </a:lnTo>
                  <a:lnTo>
                    <a:pt x="3" y="2252"/>
                  </a:lnTo>
                  <a:lnTo>
                    <a:pt x="2" y="2240"/>
                  </a:lnTo>
                  <a:lnTo>
                    <a:pt x="1" y="2228"/>
                  </a:lnTo>
                  <a:lnTo>
                    <a:pt x="0" y="2216"/>
                  </a:lnTo>
                  <a:lnTo>
                    <a:pt x="0" y="2203"/>
                  </a:lnTo>
                  <a:lnTo>
                    <a:pt x="0" y="2189"/>
                  </a:lnTo>
                  <a:lnTo>
                    <a:pt x="1" y="2177"/>
                  </a:lnTo>
                  <a:lnTo>
                    <a:pt x="1" y="2162"/>
                  </a:lnTo>
                  <a:lnTo>
                    <a:pt x="2" y="2149"/>
                  </a:lnTo>
                  <a:lnTo>
                    <a:pt x="3" y="2135"/>
                  </a:lnTo>
                  <a:lnTo>
                    <a:pt x="6" y="2120"/>
                  </a:lnTo>
                  <a:lnTo>
                    <a:pt x="8" y="2106"/>
                  </a:lnTo>
                  <a:lnTo>
                    <a:pt x="10" y="2090"/>
                  </a:lnTo>
                  <a:lnTo>
                    <a:pt x="12" y="2076"/>
                  </a:lnTo>
                  <a:lnTo>
                    <a:pt x="16" y="2060"/>
                  </a:lnTo>
                  <a:lnTo>
                    <a:pt x="19" y="2044"/>
                  </a:lnTo>
                  <a:lnTo>
                    <a:pt x="22" y="2028"/>
                  </a:lnTo>
                  <a:lnTo>
                    <a:pt x="27" y="2012"/>
                  </a:lnTo>
                  <a:lnTo>
                    <a:pt x="31" y="1995"/>
                  </a:lnTo>
                  <a:lnTo>
                    <a:pt x="36" y="1979"/>
                  </a:lnTo>
                  <a:lnTo>
                    <a:pt x="40" y="1962"/>
                  </a:lnTo>
                  <a:lnTo>
                    <a:pt x="46" y="1944"/>
                  </a:lnTo>
                  <a:lnTo>
                    <a:pt x="51" y="1926"/>
                  </a:lnTo>
                  <a:lnTo>
                    <a:pt x="57" y="1910"/>
                  </a:lnTo>
                  <a:lnTo>
                    <a:pt x="63" y="1892"/>
                  </a:lnTo>
                  <a:lnTo>
                    <a:pt x="69" y="1873"/>
                  </a:lnTo>
                  <a:lnTo>
                    <a:pt x="76" y="1855"/>
                  </a:lnTo>
                  <a:lnTo>
                    <a:pt x="84" y="1836"/>
                  </a:lnTo>
                  <a:lnTo>
                    <a:pt x="90" y="1818"/>
                  </a:lnTo>
                  <a:lnTo>
                    <a:pt x="98" y="1800"/>
                  </a:lnTo>
                  <a:lnTo>
                    <a:pt x="106" y="1781"/>
                  </a:lnTo>
                  <a:lnTo>
                    <a:pt x="115" y="1762"/>
                  </a:lnTo>
                  <a:lnTo>
                    <a:pt x="124" y="1742"/>
                  </a:lnTo>
                  <a:lnTo>
                    <a:pt x="133" y="1723"/>
                  </a:lnTo>
                  <a:lnTo>
                    <a:pt x="141" y="1703"/>
                  </a:lnTo>
                  <a:lnTo>
                    <a:pt x="150" y="1683"/>
                  </a:lnTo>
                  <a:lnTo>
                    <a:pt x="160" y="1663"/>
                  </a:lnTo>
                  <a:lnTo>
                    <a:pt x="170" y="1643"/>
                  </a:lnTo>
                  <a:lnTo>
                    <a:pt x="180" y="1623"/>
                  </a:lnTo>
                  <a:lnTo>
                    <a:pt x="190" y="1602"/>
                  </a:lnTo>
                  <a:lnTo>
                    <a:pt x="202" y="1582"/>
                  </a:lnTo>
                  <a:lnTo>
                    <a:pt x="213" y="1561"/>
                  </a:lnTo>
                  <a:lnTo>
                    <a:pt x="224" y="1541"/>
                  </a:lnTo>
                  <a:lnTo>
                    <a:pt x="236" y="1520"/>
                  </a:lnTo>
                  <a:lnTo>
                    <a:pt x="247" y="1499"/>
                  </a:lnTo>
                  <a:lnTo>
                    <a:pt x="259" y="1479"/>
                  </a:lnTo>
                  <a:lnTo>
                    <a:pt x="272" y="1458"/>
                  </a:lnTo>
                  <a:lnTo>
                    <a:pt x="284" y="1437"/>
                  </a:lnTo>
                  <a:lnTo>
                    <a:pt x="297" y="1415"/>
                  </a:lnTo>
                  <a:lnTo>
                    <a:pt x="311" y="1394"/>
                  </a:lnTo>
                  <a:lnTo>
                    <a:pt x="324" y="1373"/>
                  </a:lnTo>
                  <a:lnTo>
                    <a:pt x="337" y="1352"/>
                  </a:lnTo>
                  <a:lnTo>
                    <a:pt x="351" y="1330"/>
                  </a:lnTo>
                  <a:lnTo>
                    <a:pt x="364" y="1309"/>
                  </a:lnTo>
                  <a:lnTo>
                    <a:pt x="379" y="1287"/>
                  </a:lnTo>
                  <a:lnTo>
                    <a:pt x="393" y="1266"/>
                  </a:lnTo>
                  <a:lnTo>
                    <a:pt x="408" y="1245"/>
                  </a:lnTo>
                  <a:lnTo>
                    <a:pt x="422" y="1223"/>
                  </a:lnTo>
                  <a:lnTo>
                    <a:pt x="438" y="1202"/>
                  </a:lnTo>
                  <a:lnTo>
                    <a:pt x="452" y="1181"/>
                  </a:lnTo>
                  <a:lnTo>
                    <a:pt x="468" y="1159"/>
                  </a:lnTo>
                  <a:lnTo>
                    <a:pt x="483" y="1138"/>
                  </a:lnTo>
                  <a:lnTo>
                    <a:pt x="499" y="1116"/>
                  </a:lnTo>
                  <a:lnTo>
                    <a:pt x="516" y="1095"/>
                  </a:lnTo>
                  <a:lnTo>
                    <a:pt x="531" y="1074"/>
                  </a:lnTo>
                  <a:lnTo>
                    <a:pt x="548" y="1053"/>
                  </a:lnTo>
                  <a:lnTo>
                    <a:pt x="563" y="1031"/>
                  </a:lnTo>
                  <a:lnTo>
                    <a:pt x="580" y="1010"/>
                  </a:lnTo>
                  <a:lnTo>
                    <a:pt x="597" y="989"/>
                  </a:lnTo>
                  <a:lnTo>
                    <a:pt x="614" y="968"/>
                  </a:lnTo>
                  <a:lnTo>
                    <a:pt x="630" y="948"/>
                  </a:lnTo>
                  <a:lnTo>
                    <a:pt x="648" y="927"/>
                  </a:lnTo>
                  <a:lnTo>
                    <a:pt x="665" y="906"/>
                  </a:lnTo>
                  <a:lnTo>
                    <a:pt x="683" y="886"/>
                  </a:lnTo>
                  <a:lnTo>
                    <a:pt x="699" y="864"/>
                  </a:lnTo>
                  <a:lnTo>
                    <a:pt x="717" y="844"/>
                  </a:lnTo>
                  <a:lnTo>
                    <a:pt x="735" y="824"/>
                  </a:lnTo>
                  <a:lnTo>
                    <a:pt x="753" y="804"/>
                  </a:lnTo>
                  <a:lnTo>
                    <a:pt x="771" y="784"/>
                  </a:lnTo>
                  <a:lnTo>
                    <a:pt x="788" y="764"/>
                  </a:lnTo>
                  <a:lnTo>
                    <a:pt x="806" y="744"/>
                  </a:lnTo>
                  <a:lnTo>
                    <a:pt x="825" y="724"/>
                  </a:lnTo>
                  <a:lnTo>
                    <a:pt x="843" y="705"/>
                  </a:lnTo>
                  <a:lnTo>
                    <a:pt x="862" y="685"/>
                  </a:lnTo>
                  <a:lnTo>
                    <a:pt x="880" y="666"/>
                  </a:lnTo>
                  <a:lnTo>
                    <a:pt x="897" y="647"/>
                  </a:lnTo>
                  <a:lnTo>
                    <a:pt x="916" y="628"/>
                  </a:lnTo>
                  <a:lnTo>
                    <a:pt x="935" y="611"/>
                  </a:lnTo>
                  <a:lnTo>
                    <a:pt x="953" y="592"/>
                  </a:lnTo>
                  <a:lnTo>
                    <a:pt x="972" y="574"/>
                  </a:lnTo>
                  <a:lnTo>
                    <a:pt x="991" y="555"/>
                  </a:lnTo>
                  <a:lnTo>
                    <a:pt x="1009" y="537"/>
                  </a:lnTo>
                  <a:lnTo>
                    <a:pt x="1028" y="520"/>
                  </a:lnTo>
                  <a:lnTo>
                    <a:pt x="1047" y="503"/>
                  </a:lnTo>
                  <a:lnTo>
                    <a:pt x="1066" y="485"/>
                  </a:lnTo>
                  <a:lnTo>
                    <a:pt x="1083" y="468"/>
                  </a:lnTo>
                  <a:lnTo>
                    <a:pt x="1102" y="451"/>
                  </a:lnTo>
                  <a:lnTo>
                    <a:pt x="1121" y="435"/>
                  </a:lnTo>
                  <a:lnTo>
                    <a:pt x="1140" y="419"/>
                  </a:lnTo>
                  <a:lnTo>
                    <a:pt x="1158" y="402"/>
                  </a:lnTo>
                  <a:lnTo>
                    <a:pt x="1177" y="387"/>
                  </a:lnTo>
                  <a:lnTo>
                    <a:pt x="1196" y="371"/>
                  </a:lnTo>
                  <a:lnTo>
                    <a:pt x="1214" y="357"/>
                  </a:lnTo>
                  <a:lnTo>
                    <a:pt x="1233" y="341"/>
                  </a:lnTo>
                  <a:lnTo>
                    <a:pt x="1250" y="327"/>
                  </a:lnTo>
                  <a:lnTo>
                    <a:pt x="1269" y="312"/>
                  </a:lnTo>
                  <a:lnTo>
                    <a:pt x="1287" y="298"/>
                  </a:lnTo>
                  <a:lnTo>
                    <a:pt x="1305" y="284"/>
                  </a:lnTo>
                  <a:lnTo>
                    <a:pt x="1324" y="271"/>
                  </a:lnTo>
                  <a:lnTo>
                    <a:pt x="1342" y="258"/>
                  </a:lnTo>
                  <a:lnTo>
                    <a:pt x="1360" y="244"/>
                  </a:lnTo>
                  <a:lnTo>
                    <a:pt x="1377" y="232"/>
                  </a:lnTo>
                  <a:lnTo>
                    <a:pt x="1395" y="220"/>
                  </a:lnTo>
                  <a:lnTo>
                    <a:pt x="1413" y="208"/>
                  </a:lnTo>
                  <a:lnTo>
                    <a:pt x="1431" y="195"/>
                  </a:lnTo>
                  <a:lnTo>
                    <a:pt x="1447" y="184"/>
                  </a:lnTo>
                  <a:lnTo>
                    <a:pt x="1465" y="173"/>
                  </a:lnTo>
                  <a:lnTo>
                    <a:pt x="1482" y="162"/>
                  </a:lnTo>
                  <a:lnTo>
                    <a:pt x="1500" y="152"/>
                  </a:lnTo>
                  <a:lnTo>
                    <a:pt x="1516" y="142"/>
                  </a:lnTo>
                  <a:lnTo>
                    <a:pt x="1533" y="132"/>
                  </a:lnTo>
                  <a:lnTo>
                    <a:pt x="1550" y="122"/>
                  </a:lnTo>
                  <a:lnTo>
                    <a:pt x="1567" y="113"/>
                  </a:lnTo>
                  <a:lnTo>
                    <a:pt x="1583" y="104"/>
                  </a:lnTo>
                  <a:lnTo>
                    <a:pt x="1599" y="96"/>
                  </a:lnTo>
                  <a:lnTo>
                    <a:pt x="1616" y="87"/>
                  </a:lnTo>
                  <a:lnTo>
                    <a:pt x="1631" y="79"/>
                  </a:lnTo>
                  <a:lnTo>
                    <a:pt x="1647" y="73"/>
                  </a:lnTo>
                  <a:lnTo>
                    <a:pt x="1662" y="65"/>
                  </a:lnTo>
                  <a:lnTo>
                    <a:pt x="1678" y="58"/>
                  </a:lnTo>
                  <a:lnTo>
                    <a:pt x="1692" y="53"/>
                  </a:lnTo>
                  <a:lnTo>
                    <a:pt x="1708" y="46"/>
                  </a:lnTo>
                  <a:lnTo>
                    <a:pt x="1722" y="41"/>
                  </a:lnTo>
                  <a:lnTo>
                    <a:pt x="1737" y="35"/>
                  </a:lnTo>
                  <a:lnTo>
                    <a:pt x="1751" y="31"/>
                  </a:lnTo>
                  <a:lnTo>
                    <a:pt x="1766" y="26"/>
                  </a:lnTo>
                  <a:lnTo>
                    <a:pt x="1779" y="22"/>
                  </a:lnTo>
                  <a:lnTo>
                    <a:pt x="1794" y="18"/>
                  </a:lnTo>
                  <a:lnTo>
                    <a:pt x="1807" y="15"/>
                  </a:lnTo>
                  <a:lnTo>
                    <a:pt x="1820" y="12"/>
                  </a:lnTo>
                  <a:lnTo>
                    <a:pt x="1833" y="8"/>
                  </a:lnTo>
                  <a:lnTo>
                    <a:pt x="1846" y="6"/>
                  </a:lnTo>
                  <a:lnTo>
                    <a:pt x="1858" y="5"/>
                  </a:lnTo>
                  <a:lnTo>
                    <a:pt x="1871" y="3"/>
                  </a:lnTo>
                  <a:lnTo>
                    <a:pt x="1883" y="2"/>
                  </a:lnTo>
                  <a:lnTo>
                    <a:pt x="1895" y="0"/>
                  </a:lnTo>
                  <a:lnTo>
                    <a:pt x="1906" y="0"/>
                  </a:lnTo>
                  <a:lnTo>
                    <a:pt x="1917" y="0"/>
                  </a:lnTo>
                  <a:lnTo>
                    <a:pt x="1928" y="0"/>
                  </a:lnTo>
                  <a:lnTo>
                    <a:pt x="1940" y="2"/>
                  </a:lnTo>
                  <a:lnTo>
                    <a:pt x="1950" y="3"/>
                  </a:lnTo>
                  <a:lnTo>
                    <a:pt x="1961" y="4"/>
                  </a:lnTo>
                  <a:lnTo>
                    <a:pt x="1971" y="5"/>
                  </a:lnTo>
                  <a:lnTo>
                    <a:pt x="1980" y="7"/>
                  </a:lnTo>
                  <a:lnTo>
                    <a:pt x="1990" y="10"/>
                  </a:lnTo>
                  <a:lnTo>
                    <a:pt x="1999" y="13"/>
                  </a:lnTo>
                  <a:lnTo>
                    <a:pt x="2008" y="16"/>
                  </a:lnTo>
                  <a:lnTo>
                    <a:pt x="2016" y="20"/>
                  </a:lnTo>
                  <a:lnTo>
                    <a:pt x="2024" y="24"/>
                  </a:lnTo>
                  <a:lnTo>
                    <a:pt x="2032" y="28"/>
                  </a:lnTo>
                  <a:lnTo>
                    <a:pt x="2040" y="33"/>
                  </a:lnTo>
                  <a:lnTo>
                    <a:pt x="2048" y="38"/>
                  </a:lnTo>
                  <a:lnTo>
                    <a:pt x="2054" y="44"/>
                  </a:lnTo>
                  <a:lnTo>
                    <a:pt x="2061" y="49"/>
                  </a:lnTo>
                  <a:lnTo>
                    <a:pt x="2068" y="56"/>
                  </a:lnTo>
                  <a:lnTo>
                    <a:pt x="2074" y="63"/>
                  </a:lnTo>
                  <a:lnTo>
                    <a:pt x="2080" y="69"/>
                  </a:lnTo>
                  <a:lnTo>
                    <a:pt x="2085" y="76"/>
                  </a:lnTo>
                  <a:lnTo>
                    <a:pt x="2091" y="84"/>
                  </a:lnTo>
                  <a:lnTo>
                    <a:pt x="2095" y="92"/>
                  </a:lnTo>
                  <a:lnTo>
                    <a:pt x="2100" y="101"/>
                  </a:lnTo>
                  <a:lnTo>
                    <a:pt x="2104" y="110"/>
                  </a:lnTo>
                  <a:lnTo>
                    <a:pt x="2109" y="118"/>
                  </a:lnTo>
                  <a:lnTo>
                    <a:pt x="2112" y="127"/>
                  </a:lnTo>
                  <a:lnTo>
                    <a:pt x="2116" y="137"/>
                  </a:lnTo>
                  <a:lnTo>
                    <a:pt x="2118" y="147"/>
                  </a:lnTo>
                  <a:lnTo>
                    <a:pt x="2121" y="157"/>
                  </a:lnTo>
                  <a:lnTo>
                    <a:pt x="2123" y="169"/>
                  </a:lnTo>
                  <a:lnTo>
                    <a:pt x="2126" y="179"/>
                  </a:lnTo>
                  <a:lnTo>
                    <a:pt x="2127" y="191"/>
                  </a:lnTo>
                  <a:lnTo>
                    <a:pt x="2129" y="202"/>
                  </a:lnTo>
                  <a:lnTo>
                    <a:pt x="2130" y="214"/>
                  </a:lnTo>
                  <a:lnTo>
                    <a:pt x="2130" y="226"/>
                  </a:lnTo>
                  <a:lnTo>
                    <a:pt x="2131" y="239"/>
                  </a:lnTo>
                  <a:lnTo>
                    <a:pt x="2131" y="252"/>
                  </a:lnTo>
                  <a:lnTo>
                    <a:pt x="2131" y="264"/>
                  </a:lnTo>
                  <a:lnTo>
                    <a:pt x="2130" y="278"/>
                  </a:lnTo>
                  <a:lnTo>
                    <a:pt x="2129" y="292"/>
                  </a:lnTo>
                  <a:lnTo>
                    <a:pt x="2128" y="305"/>
                  </a:lnTo>
                  <a:lnTo>
                    <a:pt x="2127" y="320"/>
                  </a:lnTo>
                  <a:lnTo>
                    <a:pt x="2124" y="334"/>
                  </a:lnTo>
                  <a:lnTo>
                    <a:pt x="2122" y="350"/>
                  </a:lnTo>
                  <a:lnTo>
                    <a:pt x="2120" y="364"/>
                  </a:lnTo>
                  <a:lnTo>
                    <a:pt x="2117" y="380"/>
                  </a:lnTo>
                  <a:lnTo>
                    <a:pt x="2113" y="396"/>
                  </a:lnTo>
                  <a:lnTo>
                    <a:pt x="2110" y="411"/>
                  </a:lnTo>
                  <a:lnTo>
                    <a:pt x="2107" y="428"/>
                  </a:lnTo>
                  <a:lnTo>
                    <a:pt x="2102" y="445"/>
                  </a:lnTo>
                  <a:lnTo>
                    <a:pt x="2098" y="461"/>
                  </a:lnTo>
                  <a:lnTo>
                    <a:pt x="2093" y="478"/>
                  </a:lnTo>
                  <a:lnTo>
                    <a:pt x="2088" y="495"/>
                  </a:lnTo>
                  <a:lnTo>
                    <a:pt x="2083" y="513"/>
                  </a:lnTo>
                  <a:lnTo>
                    <a:pt x="2077" y="529"/>
                  </a:lnTo>
                  <a:lnTo>
                    <a:pt x="2071" y="547"/>
                  </a:lnTo>
                  <a:lnTo>
                    <a:pt x="2064" y="565"/>
                  </a:lnTo>
                  <a:lnTo>
                    <a:pt x="2058" y="584"/>
                  </a:lnTo>
                  <a:lnTo>
                    <a:pt x="2051" y="602"/>
                  </a:lnTo>
                  <a:lnTo>
                    <a:pt x="2044" y="621"/>
                  </a:lnTo>
                  <a:lnTo>
                    <a:pt x="2036" y="639"/>
                  </a:lnTo>
                  <a:lnTo>
                    <a:pt x="2029" y="658"/>
                  </a:lnTo>
                  <a:lnTo>
                    <a:pt x="2021" y="677"/>
                  </a:lnTo>
                  <a:lnTo>
                    <a:pt x="2012" y="696"/>
                  </a:lnTo>
                  <a:lnTo>
                    <a:pt x="2003" y="715"/>
                  </a:lnTo>
                  <a:lnTo>
                    <a:pt x="1994" y="735"/>
                  </a:lnTo>
                  <a:lnTo>
                    <a:pt x="1985" y="755"/>
                  </a:lnTo>
                  <a:lnTo>
                    <a:pt x="1975" y="775"/>
                  </a:lnTo>
                  <a:lnTo>
                    <a:pt x="1966" y="794"/>
                  </a:lnTo>
                  <a:lnTo>
                    <a:pt x="1955" y="815"/>
                  </a:lnTo>
                  <a:lnTo>
                    <a:pt x="1945" y="835"/>
                  </a:lnTo>
                  <a:lnTo>
                    <a:pt x="1935" y="855"/>
                  </a:lnTo>
                  <a:lnTo>
                    <a:pt x="1924" y="875"/>
                  </a:lnTo>
                  <a:lnTo>
                    <a:pt x="1913" y="897"/>
                  </a:lnTo>
                  <a:lnTo>
                    <a:pt x="1901" y="917"/>
                  </a:lnTo>
                  <a:lnTo>
                    <a:pt x="1889" y="938"/>
                  </a:lnTo>
                  <a:lnTo>
                    <a:pt x="1877" y="959"/>
                  </a:lnTo>
                  <a:lnTo>
                    <a:pt x="1865" y="980"/>
                  </a:lnTo>
                  <a:lnTo>
                    <a:pt x="1853" y="1001"/>
                  </a:lnTo>
                  <a:lnTo>
                    <a:pt x="1841" y="1022"/>
                  </a:lnTo>
                  <a:lnTo>
                    <a:pt x="1827" y="1044"/>
                  </a:lnTo>
                  <a:lnTo>
                    <a:pt x="1814" y="1065"/>
                  </a:lnTo>
                  <a:lnTo>
                    <a:pt x="1800" y="1086"/>
                  </a:lnTo>
                  <a:lnTo>
                    <a:pt x="1787" y="1107"/>
                  </a:lnTo>
                  <a:lnTo>
                    <a:pt x="1774" y="1128"/>
                  </a:lnTo>
                  <a:lnTo>
                    <a:pt x="1759" y="1149"/>
                  </a:lnTo>
                  <a:lnTo>
                    <a:pt x="1745" y="1171"/>
                  </a:lnTo>
                  <a:lnTo>
                    <a:pt x="1730" y="1193"/>
                  </a:lnTo>
                  <a:lnTo>
                    <a:pt x="1716" y="1214"/>
                  </a:lnTo>
                  <a:lnTo>
                    <a:pt x="1701" y="1235"/>
                  </a:lnTo>
                  <a:lnTo>
                    <a:pt x="1686" y="1256"/>
                  </a:lnTo>
                  <a:lnTo>
                    <a:pt x="1670" y="1278"/>
                  </a:lnTo>
                  <a:lnTo>
                    <a:pt x="1656" y="1300"/>
                  </a:lnTo>
                  <a:lnTo>
                    <a:pt x="1640" y="1321"/>
                  </a:lnTo>
                  <a:lnTo>
                    <a:pt x="1623" y="1342"/>
                  </a:lnTo>
                  <a:lnTo>
                    <a:pt x="1608" y="1363"/>
                  </a:lnTo>
                  <a:lnTo>
                    <a:pt x="1592" y="1384"/>
                  </a:lnTo>
                  <a:lnTo>
                    <a:pt x="1576" y="1405"/>
                  </a:lnTo>
                  <a:lnTo>
                    <a:pt x="1559" y="1427"/>
                  </a:lnTo>
                  <a:lnTo>
                    <a:pt x="1542" y="1448"/>
                  </a:lnTo>
                  <a:lnTo>
                    <a:pt x="1525" y="1469"/>
                  </a:lnTo>
                  <a:lnTo>
                    <a:pt x="1509" y="1490"/>
                  </a:lnTo>
                  <a:lnTo>
                    <a:pt x="1492" y="1511"/>
                  </a:lnTo>
                  <a:lnTo>
                    <a:pt x="1474" y="1531"/>
                  </a:lnTo>
                  <a:lnTo>
                    <a:pt x="1457" y="1552"/>
                  </a:lnTo>
                  <a:close/>
                </a:path>
              </a:pathLst>
            </a:custGeom>
            <a:solidFill>
              <a:srgbClr val="B2B2B2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200" name="Freeform 8"/>
            <p:cNvSpPr>
              <a:spLocks/>
            </p:cNvSpPr>
            <p:nvPr/>
          </p:nvSpPr>
          <p:spPr bwMode="auto">
            <a:xfrm>
              <a:off x="2305" y="1275"/>
              <a:ext cx="355" cy="408"/>
            </a:xfrm>
            <a:custGeom>
              <a:avLst/>
              <a:gdLst>
                <a:gd name="T0" fmla="*/ 1369 w 2131"/>
                <a:gd name="T1" fmla="*/ 1659 h 2452"/>
                <a:gd name="T2" fmla="*/ 1260 w 2131"/>
                <a:gd name="T3" fmla="*/ 1775 h 2452"/>
                <a:gd name="T4" fmla="*/ 1149 w 2131"/>
                <a:gd name="T5" fmla="*/ 1888 h 2452"/>
                <a:gd name="T6" fmla="*/ 1037 w 2131"/>
                <a:gd name="T7" fmla="*/ 1993 h 2452"/>
                <a:gd name="T8" fmla="*/ 926 w 2131"/>
                <a:gd name="T9" fmla="*/ 2088 h 2452"/>
                <a:gd name="T10" fmla="*/ 816 w 2131"/>
                <a:gd name="T11" fmla="*/ 2175 h 2452"/>
                <a:gd name="T12" fmla="*/ 709 w 2131"/>
                <a:gd name="T13" fmla="*/ 2251 h 2452"/>
                <a:gd name="T14" fmla="*/ 605 w 2131"/>
                <a:gd name="T15" fmla="*/ 2315 h 2452"/>
                <a:gd name="T16" fmla="*/ 507 w 2131"/>
                <a:gd name="T17" fmla="*/ 2369 h 2452"/>
                <a:gd name="T18" fmla="*/ 415 w 2131"/>
                <a:gd name="T19" fmla="*/ 2409 h 2452"/>
                <a:gd name="T20" fmla="*/ 330 w 2131"/>
                <a:gd name="T21" fmla="*/ 2436 h 2452"/>
                <a:gd name="T22" fmla="*/ 254 w 2131"/>
                <a:gd name="T23" fmla="*/ 2450 h 2452"/>
                <a:gd name="T24" fmla="*/ 186 w 2131"/>
                <a:gd name="T25" fmla="*/ 2450 h 2452"/>
                <a:gd name="T26" fmla="*/ 128 w 2131"/>
                <a:gd name="T27" fmla="*/ 2437 h 2452"/>
                <a:gd name="T28" fmla="*/ 80 w 2131"/>
                <a:gd name="T29" fmla="*/ 2411 h 2452"/>
                <a:gd name="T30" fmla="*/ 43 w 2131"/>
                <a:gd name="T31" fmla="*/ 2371 h 2452"/>
                <a:gd name="T32" fmla="*/ 16 w 2131"/>
                <a:gd name="T33" fmla="*/ 2319 h 2452"/>
                <a:gd name="T34" fmla="*/ 3 w 2131"/>
                <a:gd name="T35" fmla="*/ 2255 h 2452"/>
                <a:gd name="T36" fmla="*/ 0 w 2131"/>
                <a:gd name="T37" fmla="*/ 2180 h 2452"/>
                <a:gd name="T38" fmla="*/ 10 w 2131"/>
                <a:gd name="T39" fmla="*/ 2094 h 2452"/>
                <a:gd name="T40" fmla="*/ 31 w 2131"/>
                <a:gd name="T41" fmla="*/ 1998 h 2452"/>
                <a:gd name="T42" fmla="*/ 63 w 2131"/>
                <a:gd name="T43" fmla="*/ 1893 h 2452"/>
                <a:gd name="T44" fmla="*/ 105 w 2131"/>
                <a:gd name="T45" fmla="*/ 1782 h 2452"/>
                <a:gd name="T46" fmla="*/ 160 w 2131"/>
                <a:gd name="T47" fmla="*/ 1665 h 2452"/>
                <a:gd name="T48" fmla="*/ 223 w 2131"/>
                <a:gd name="T49" fmla="*/ 1543 h 2452"/>
                <a:gd name="T50" fmla="*/ 297 w 2131"/>
                <a:gd name="T51" fmla="*/ 1417 h 2452"/>
                <a:gd name="T52" fmla="*/ 378 w 2131"/>
                <a:gd name="T53" fmla="*/ 1289 h 2452"/>
                <a:gd name="T54" fmla="*/ 467 w 2131"/>
                <a:gd name="T55" fmla="*/ 1160 h 2452"/>
                <a:gd name="T56" fmla="*/ 563 w 2131"/>
                <a:gd name="T57" fmla="*/ 1032 h 2452"/>
                <a:gd name="T58" fmla="*/ 664 w 2131"/>
                <a:gd name="T59" fmla="*/ 906 h 2452"/>
                <a:gd name="T60" fmla="*/ 770 w 2131"/>
                <a:gd name="T61" fmla="*/ 784 h 2452"/>
                <a:gd name="T62" fmla="*/ 879 w 2131"/>
                <a:gd name="T63" fmla="*/ 667 h 2452"/>
                <a:gd name="T64" fmla="*/ 991 w 2131"/>
                <a:gd name="T65" fmla="*/ 555 h 2452"/>
                <a:gd name="T66" fmla="*/ 1102 w 2131"/>
                <a:gd name="T67" fmla="*/ 452 h 2452"/>
                <a:gd name="T68" fmla="*/ 1213 w 2131"/>
                <a:gd name="T69" fmla="*/ 356 h 2452"/>
                <a:gd name="T70" fmla="*/ 1324 w 2131"/>
                <a:gd name="T71" fmla="*/ 270 h 2452"/>
                <a:gd name="T72" fmla="*/ 1430 w 2131"/>
                <a:gd name="T73" fmla="*/ 196 h 2452"/>
                <a:gd name="T74" fmla="*/ 1533 w 2131"/>
                <a:gd name="T75" fmla="*/ 131 h 2452"/>
                <a:gd name="T76" fmla="*/ 1631 w 2131"/>
                <a:gd name="T77" fmla="*/ 80 h 2452"/>
                <a:gd name="T78" fmla="*/ 1722 w 2131"/>
                <a:gd name="T79" fmla="*/ 41 h 2452"/>
                <a:gd name="T80" fmla="*/ 1807 w 2131"/>
                <a:gd name="T81" fmla="*/ 14 h 2452"/>
                <a:gd name="T82" fmla="*/ 1882 w 2131"/>
                <a:gd name="T83" fmla="*/ 2 h 2452"/>
                <a:gd name="T84" fmla="*/ 1949 w 2131"/>
                <a:gd name="T85" fmla="*/ 2 h 2452"/>
                <a:gd name="T86" fmla="*/ 2007 w 2131"/>
                <a:gd name="T87" fmla="*/ 16 h 2452"/>
                <a:gd name="T88" fmla="*/ 2054 w 2131"/>
                <a:gd name="T89" fmla="*/ 44 h 2452"/>
                <a:gd name="T90" fmla="*/ 2090 w 2131"/>
                <a:gd name="T91" fmla="*/ 84 h 2452"/>
                <a:gd name="T92" fmla="*/ 2115 w 2131"/>
                <a:gd name="T93" fmla="*/ 138 h 2452"/>
                <a:gd name="T94" fmla="*/ 2129 w 2131"/>
                <a:gd name="T95" fmla="*/ 204 h 2452"/>
                <a:gd name="T96" fmla="*/ 2130 w 2131"/>
                <a:gd name="T97" fmla="*/ 279 h 2452"/>
                <a:gd name="T98" fmla="*/ 2120 w 2131"/>
                <a:gd name="T99" fmla="*/ 366 h 2452"/>
                <a:gd name="T100" fmla="*/ 2097 w 2131"/>
                <a:gd name="T101" fmla="*/ 463 h 2452"/>
                <a:gd name="T102" fmla="*/ 2064 w 2131"/>
                <a:gd name="T103" fmla="*/ 568 h 2452"/>
                <a:gd name="T104" fmla="*/ 2021 w 2131"/>
                <a:gd name="T105" fmla="*/ 679 h 2452"/>
                <a:gd name="T106" fmla="*/ 1965 w 2131"/>
                <a:gd name="T107" fmla="*/ 797 h 2452"/>
                <a:gd name="T108" fmla="*/ 1900 w 2131"/>
                <a:gd name="T109" fmla="*/ 920 h 2452"/>
                <a:gd name="T110" fmla="*/ 1827 w 2131"/>
                <a:gd name="T111" fmla="*/ 1046 h 2452"/>
                <a:gd name="T112" fmla="*/ 1744 w 2131"/>
                <a:gd name="T113" fmla="*/ 1174 h 2452"/>
                <a:gd name="T114" fmla="*/ 1655 w 2131"/>
                <a:gd name="T115" fmla="*/ 1302 h 2452"/>
                <a:gd name="T116" fmla="*/ 1558 w 2131"/>
                <a:gd name="T117" fmla="*/ 1430 h 2452"/>
                <a:gd name="T118" fmla="*/ 1457 w 2131"/>
                <a:gd name="T119" fmla="*/ 1556 h 2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31" h="2452">
                  <a:moveTo>
                    <a:pt x="1457" y="1556"/>
                  </a:moveTo>
                  <a:lnTo>
                    <a:pt x="1439" y="1577"/>
                  </a:lnTo>
                  <a:lnTo>
                    <a:pt x="1421" y="1597"/>
                  </a:lnTo>
                  <a:lnTo>
                    <a:pt x="1405" y="1617"/>
                  </a:lnTo>
                  <a:lnTo>
                    <a:pt x="1387" y="1639"/>
                  </a:lnTo>
                  <a:lnTo>
                    <a:pt x="1369" y="1659"/>
                  </a:lnTo>
                  <a:lnTo>
                    <a:pt x="1351" y="1679"/>
                  </a:lnTo>
                  <a:lnTo>
                    <a:pt x="1332" y="1698"/>
                  </a:lnTo>
                  <a:lnTo>
                    <a:pt x="1315" y="1718"/>
                  </a:lnTo>
                  <a:lnTo>
                    <a:pt x="1297" y="1738"/>
                  </a:lnTo>
                  <a:lnTo>
                    <a:pt x="1278" y="1757"/>
                  </a:lnTo>
                  <a:lnTo>
                    <a:pt x="1260" y="1775"/>
                  </a:lnTo>
                  <a:lnTo>
                    <a:pt x="1242" y="1796"/>
                  </a:lnTo>
                  <a:lnTo>
                    <a:pt x="1223" y="1814"/>
                  </a:lnTo>
                  <a:lnTo>
                    <a:pt x="1204" y="1832"/>
                  </a:lnTo>
                  <a:lnTo>
                    <a:pt x="1187" y="1851"/>
                  </a:lnTo>
                  <a:lnTo>
                    <a:pt x="1168" y="1870"/>
                  </a:lnTo>
                  <a:lnTo>
                    <a:pt x="1149" y="1888"/>
                  </a:lnTo>
                  <a:lnTo>
                    <a:pt x="1131" y="1906"/>
                  </a:lnTo>
                  <a:lnTo>
                    <a:pt x="1112" y="1924"/>
                  </a:lnTo>
                  <a:lnTo>
                    <a:pt x="1093" y="1941"/>
                  </a:lnTo>
                  <a:lnTo>
                    <a:pt x="1075" y="1958"/>
                  </a:lnTo>
                  <a:lnTo>
                    <a:pt x="1056" y="1976"/>
                  </a:lnTo>
                  <a:lnTo>
                    <a:pt x="1037" y="1993"/>
                  </a:lnTo>
                  <a:lnTo>
                    <a:pt x="1018" y="2009"/>
                  </a:lnTo>
                  <a:lnTo>
                    <a:pt x="1001" y="2025"/>
                  </a:lnTo>
                  <a:lnTo>
                    <a:pt x="982" y="2042"/>
                  </a:lnTo>
                  <a:lnTo>
                    <a:pt x="963" y="2057"/>
                  </a:lnTo>
                  <a:lnTo>
                    <a:pt x="945" y="2073"/>
                  </a:lnTo>
                  <a:lnTo>
                    <a:pt x="926" y="2088"/>
                  </a:lnTo>
                  <a:lnTo>
                    <a:pt x="907" y="2104"/>
                  </a:lnTo>
                  <a:lnTo>
                    <a:pt x="889" y="2118"/>
                  </a:lnTo>
                  <a:lnTo>
                    <a:pt x="870" y="2133"/>
                  </a:lnTo>
                  <a:lnTo>
                    <a:pt x="853" y="2147"/>
                  </a:lnTo>
                  <a:lnTo>
                    <a:pt x="835" y="2161"/>
                  </a:lnTo>
                  <a:lnTo>
                    <a:pt x="816" y="2175"/>
                  </a:lnTo>
                  <a:lnTo>
                    <a:pt x="798" y="2189"/>
                  </a:lnTo>
                  <a:lnTo>
                    <a:pt x="780" y="2202"/>
                  </a:lnTo>
                  <a:lnTo>
                    <a:pt x="762" y="2214"/>
                  </a:lnTo>
                  <a:lnTo>
                    <a:pt x="745" y="2226"/>
                  </a:lnTo>
                  <a:lnTo>
                    <a:pt x="727" y="2239"/>
                  </a:lnTo>
                  <a:lnTo>
                    <a:pt x="709" y="2251"/>
                  </a:lnTo>
                  <a:lnTo>
                    <a:pt x="691" y="2263"/>
                  </a:lnTo>
                  <a:lnTo>
                    <a:pt x="674" y="2274"/>
                  </a:lnTo>
                  <a:lnTo>
                    <a:pt x="657" y="2285"/>
                  </a:lnTo>
                  <a:lnTo>
                    <a:pt x="640" y="2295"/>
                  </a:lnTo>
                  <a:lnTo>
                    <a:pt x="622" y="2305"/>
                  </a:lnTo>
                  <a:lnTo>
                    <a:pt x="605" y="2315"/>
                  </a:lnTo>
                  <a:lnTo>
                    <a:pt x="589" y="2325"/>
                  </a:lnTo>
                  <a:lnTo>
                    <a:pt x="572" y="2334"/>
                  </a:lnTo>
                  <a:lnTo>
                    <a:pt x="555" y="2344"/>
                  </a:lnTo>
                  <a:lnTo>
                    <a:pt x="540" y="2352"/>
                  </a:lnTo>
                  <a:lnTo>
                    <a:pt x="523" y="2361"/>
                  </a:lnTo>
                  <a:lnTo>
                    <a:pt x="507" y="2369"/>
                  </a:lnTo>
                  <a:lnTo>
                    <a:pt x="492" y="2377"/>
                  </a:lnTo>
                  <a:lnTo>
                    <a:pt x="476" y="2383"/>
                  </a:lnTo>
                  <a:lnTo>
                    <a:pt x="461" y="2390"/>
                  </a:lnTo>
                  <a:lnTo>
                    <a:pt x="445" y="2397"/>
                  </a:lnTo>
                  <a:lnTo>
                    <a:pt x="431" y="2403"/>
                  </a:lnTo>
                  <a:lnTo>
                    <a:pt x="415" y="2409"/>
                  </a:lnTo>
                  <a:lnTo>
                    <a:pt x="400" y="2415"/>
                  </a:lnTo>
                  <a:lnTo>
                    <a:pt x="386" y="2419"/>
                  </a:lnTo>
                  <a:lnTo>
                    <a:pt x="372" y="2425"/>
                  </a:lnTo>
                  <a:lnTo>
                    <a:pt x="358" y="2429"/>
                  </a:lnTo>
                  <a:lnTo>
                    <a:pt x="344" y="2432"/>
                  </a:lnTo>
                  <a:lnTo>
                    <a:pt x="330" y="2436"/>
                  </a:lnTo>
                  <a:lnTo>
                    <a:pt x="317" y="2439"/>
                  </a:lnTo>
                  <a:lnTo>
                    <a:pt x="304" y="2442"/>
                  </a:lnTo>
                  <a:lnTo>
                    <a:pt x="291" y="2445"/>
                  </a:lnTo>
                  <a:lnTo>
                    <a:pt x="278" y="2447"/>
                  </a:lnTo>
                  <a:lnTo>
                    <a:pt x="266" y="2449"/>
                  </a:lnTo>
                  <a:lnTo>
                    <a:pt x="254" y="2450"/>
                  </a:lnTo>
                  <a:lnTo>
                    <a:pt x="241" y="2451"/>
                  </a:lnTo>
                  <a:lnTo>
                    <a:pt x="230" y="2451"/>
                  </a:lnTo>
                  <a:lnTo>
                    <a:pt x="218" y="2452"/>
                  </a:lnTo>
                  <a:lnTo>
                    <a:pt x="207" y="2451"/>
                  </a:lnTo>
                  <a:lnTo>
                    <a:pt x="197" y="2451"/>
                  </a:lnTo>
                  <a:lnTo>
                    <a:pt x="186" y="2450"/>
                  </a:lnTo>
                  <a:lnTo>
                    <a:pt x="176" y="2449"/>
                  </a:lnTo>
                  <a:lnTo>
                    <a:pt x="166" y="2448"/>
                  </a:lnTo>
                  <a:lnTo>
                    <a:pt x="156" y="2446"/>
                  </a:lnTo>
                  <a:lnTo>
                    <a:pt x="146" y="2443"/>
                  </a:lnTo>
                  <a:lnTo>
                    <a:pt x="137" y="2440"/>
                  </a:lnTo>
                  <a:lnTo>
                    <a:pt x="128" y="2437"/>
                  </a:lnTo>
                  <a:lnTo>
                    <a:pt x="119" y="2433"/>
                  </a:lnTo>
                  <a:lnTo>
                    <a:pt x="110" y="2430"/>
                  </a:lnTo>
                  <a:lnTo>
                    <a:pt x="102" y="2426"/>
                  </a:lnTo>
                  <a:lnTo>
                    <a:pt x="94" y="2421"/>
                  </a:lnTo>
                  <a:lnTo>
                    <a:pt x="86" y="2416"/>
                  </a:lnTo>
                  <a:lnTo>
                    <a:pt x="80" y="2411"/>
                  </a:lnTo>
                  <a:lnTo>
                    <a:pt x="73" y="2406"/>
                  </a:lnTo>
                  <a:lnTo>
                    <a:pt x="66" y="2399"/>
                  </a:lnTo>
                  <a:lnTo>
                    <a:pt x="60" y="2392"/>
                  </a:lnTo>
                  <a:lnTo>
                    <a:pt x="54" y="2386"/>
                  </a:lnTo>
                  <a:lnTo>
                    <a:pt x="48" y="2379"/>
                  </a:lnTo>
                  <a:lnTo>
                    <a:pt x="43" y="2371"/>
                  </a:lnTo>
                  <a:lnTo>
                    <a:pt x="38" y="2363"/>
                  </a:lnTo>
                  <a:lnTo>
                    <a:pt x="33" y="2356"/>
                  </a:lnTo>
                  <a:lnTo>
                    <a:pt x="29" y="2347"/>
                  </a:lnTo>
                  <a:lnTo>
                    <a:pt x="24" y="2338"/>
                  </a:lnTo>
                  <a:lnTo>
                    <a:pt x="21" y="2329"/>
                  </a:lnTo>
                  <a:lnTo>
                    <a:pt x="16" y="2319"/>
                  </a:lnTo>
                  <a:lnTo>
                    <a:pt x="14" y="2309"/>
                  </a:lnTo>
                  <a:lnTo>
                    <a:pt x="11" y="2299"/>
                  </a:lnTo>
                  <a:lnTo>
                    <a:pt x="9" y="2289"/>
                  </a:lnTo>
                  <a:lnTo>
                    <a:pt x="6" y="2278"/>
                  </a:lnTo>
                  <a:lnTo>
                    <a:pt x="4" y="2266"/>
                  </a:lnTo>
                  <a:lnTo>
                    <a:pt x="3" y="2255"/>
                  </a:lnTo>
                  <a:lnTo>
                    <a:pt x="2" y="2243"/>
                  </a:lnTo>
                  <a:lnTo>
                    <a:pt x="1" y="2231"/>
                  </a:lnTo>
                  <a:lnTo>
                    <a:pt x="0" y="2219"/>
                  </a:lnTo>
                  <a:lnTo>
                    <a:pt x="0" y="2206"/>
                  </a:lnTo>
                  <a:lnTo>
                    <a:pt x="0" y="2193"/>
                  </a:lnTo>
                  <a:lnTo>
                    <a:pt x="0" y="2180"/>
                  </a:lnTo>
                  <a:lnTo>
                    <a:pt x="1" y="2166"/>
                  </a:lnTo>
                  <a:lnTo>
                    <a:pt x="2" y="2152"/>
                  </a:lnTo>
                  <a:lnTo>
                    <a:pt x="3" y="2137"/>
                  </a:lnTo>
                  <a:lnTo>
                    <a:pt x="5" y="2123"/>
                  </a:lnTo>
                  <a:lnTo>
                    <a:pt x="7" y="2108"/>
                  </a:lnTo>
                  <a:lnTo>
                    <a:pt x="10" y="2094"/>
                  </a:lnTo>
                  <a:lnTo>
                    <a:pt x="12" y="2078"/>
                  </a:lnTo>
                  <a:lnTo>
                    <a:pt x="15" y="2063"/>
                  </a:lnTo>
                  <a:lnTo>
                    <a:pt x="19" y="2047"/>
                  </a:lnTo>
                  <a:lnTo>
                    <a:pt x="22" y="2030"/>
                  </a:lnTo>
                  <a:lnTo>
                    <a:pt x="26" y="2015"/>
                  </a:lnTo>
                  <a:lnTo>
                    <a:pt x="31" y="1998"/>
                  </a:lnTo>
                  <a:lnTo>
                    <a:pt x="35" y="1981"/>
                  </a:lnTo>
                  <a:lnTo>
                    <a:pt x="40" y="1964"/>
                  </a:lnTo>
                  <a:lnTo>
                    <a:pt x="45" y="1947"/>
                  </a:lnTo>
                  <a:lnTo>
                    <a:pt x="51" y="1929"/>
                  </a:lnTo>
                  <a:lnTo>
                    <a:pt x="56" y="1911"/>
                  </a:lnTo>
                  <a:lnTo>
                    <a:pt x="63" y="1893"/>
                  </a:lnTo>
                  <a:lnTo>
                    <a:pt x="69" y="1876"/>
                  </a:lnTo>
                  <a:lnTo>
                    <a:pt x="75" y="1858"/>
                  </a:lnTo>
                  <a:lnTo>
                    <a:pt x="83" y="1839"/>
                  </a:lnTo>
                  <a:lnTo>
                    <a:pt x="90" y="1820"/>
                  </a:lnTo>
                  <a:lnTo>
                    <a:pt x="98" y="1801"/>
                  </a:lnTo>
                  <a:lnTo>
                    <a:pt x="105" y="1782"/>
                  </a:lnTo>
                  <a:lnTo>
                    <a:pt x="114" y="1763"/>
                  </a:lnTo>
                  <a:lnTo>
                    <a:pt x="123" y="1744"/>
                  </a:lnTo>
                  <a:lnTo>
                    <a:pt x="131" y="1724"/>
                  </a:lnTo>
                  <a:lnTo>
                    <a:pt x="141" y="1704"/>
                  </a:lnTo>
                  <a:lnTo>
                    <a:pt x="150" y="1685"/>
                  </a:lnTo>
                  <a:lnTo>
                    <a:pt x="160" y="1665"/>
                  </a:lnTo>
                  <a:lnTo>
                    <a:pt x="170" y="1645"/>
                  </a:lnTo>
                  <a:lnTo>
                    <a:pt x="180" y="1624"/>
                  </a:lnTo>
                  <a:lnTo>
                    <a:pt x="190" y="1604"/>
                  </a:lnTo>
                  <a:lnTo>
                    <a:pt x="201" y="1584"/>
                  </a:lnTo>
                  <a:lnTo>
                    <a:pt x="212" y="1563"/>
                  </a:lnTo>
                  <a:lnTo>
                    <a:pt x="223" y="1543"/>
                  </a:lnTo>
                  <a:lnTo>
                    <a:pt x="236" y="1522"/>
                  </a:lnTo>
                  <a:lnTo>
                    <a:pt x="247" y="1501"/>
                  </a:lnTo>
                  <a:lnTo>
                    <a:pt x="259" y="1479"/>
                  </a:lnTo>
                  <a:lnTo>
                    <a:pt x="271" y="1459"/>
                  </a:lnTo>
                  <a:lnTo>
                    <a:pt x="284" y="1438"/>
                  </a:lnTo>
                  <a:lnTo>
                    <a:pt x="297" y="1417"/>
                  </a:lnTo>
                  <a:lnTo>
                    <a:pt x="310" y="1396"/>
                  </a:lnTo>
                  <a:lnTo>
                    <a:pt x="323" y="1374"/>
                  </a:lnTo>
                  <a:lnTo>
                    <a:pt x="337" y="1352"/>
                  </a:lnTo>
                  <a:lnTo>
                    <a:pt x="350" y="1331"/>
                  </a:lnTo>
                  <a:lnTo>
                    <a:pt x="364" y="1310"/>
                  </a:lnTo>
                  <a:lnTo>
                    <a:pt x="378" y="1289"/>
                  </a:lnTo>
                  <a:lnTo>
                    <a:pt x="393" y="1267"/>
                  </a:lnTo>
                  <a:lnTo>
                    <a:pt x="407" y="1246"/>
                  </a:lnTo>
                  <a:lnTo>
                    <a:pt x="422" y="1224"/>
                  </a:lnTo>
                  <a:lnTo>
                    <a:pt x="437" y="1203"/>
                  </a:lnTo>
                  <a:lnTo>
                    <a:pt x="452" y="1181"/>
                  </a:lnTo>
                  <a:lnTo>
                    <a:pt x="467" y="1160"/>
                  </a:lnTo>
                  <a:lnTo>
                    <a:pt x="483" y="1139"/>
                  </a:lnTo>
                  <a:lnTo>
                    <a:pt x="498" y="1118"/>
                  </a:lnTo>
                  <a:lnTo>
                    <a:pt x="515" y="1096"/>
                  </a:lnTo>
                  <a:lnTo>
                    <a:pt x="531" y="1074"/>
                  </a:lnTo>
                  <a:lnTo>
                    <a:pt x="547" y="1053"/>
                  </a:lnTo>
                  <a:lnTo>
                    <a:pt x="563" y="1032"/>
                  </a:lnTo>
                  <a:lnTo>
                    <a:pt x="580" y="1011"/>
                  </a:lnTo>
                  <a:lnTo>
                    <a:pt x="596" y="990"/>
                  </a:lnTo>
                  <a:lnTo>
                    <a:pt x="613" y="968"/>
                  </a:lnTo>
                  <a:lnTo>
                    <a:pt x="630" y="948"/>
                  </a:lnTo>
                  <a:lnTo>
                    <a:pt x="648" y="927"/>
                  </a:lnTo>
                  <a:lnTo>
                    <a:pt x="664" y="906"/>
                  </a:lnTo>
                  <a:lnTo>
                    <a:pt x="682" y="886"/>
                  </a:lnTo>
                  <a:lnTo>
                    <a:pt x="699" y="865"/>
                  </a:lnTo>
                  <a:lnTo>
                    <a:pt x="717" y="845"/>
                  </a:lnTo>
                  <a:lnTo>
                    <a:pt x="735" y="825"/>
                  </a:lnTo>
                  <a:lnTo>
                    <a:pt x="752" y="804"/>
                  </a:lnTo>
                  <a:lnTo>
                    <a:pt x="770" y="784"/>
                  </a:lnTo>
                  <a:lnTo>
                    <a:pt x="788" y="764"/>
                  </a:lnTo>
                  <a:lnTo>
                    <a:pt x="806" y="745"/>
                  </a:lnTo>
                  <a:lnTo>
                    <a:pt x="825" y="725"/>
                  </a:lnTo>
                  <a:lnTo>
                    <a:pt x="843" y="706"/>
                  </a:lnTo>
                  <a:lnTo>
                    <a:pt x="860" y="686"/>
                  </a:lnTo>
                  <a:lnTo>
                    <a:pt x="879" y="667"/>
                  </a:lnTo>
                  <a:lnTo>
                    <a:pt x="897" y="648"/>
                  </a:lnTo>
                  <a:lnTo>
                    <a:pt x="916" y="629"/>
                  </a:lnTo>
                  <a:lnTo>
                    <a:pt x="935" y="610"/>
                  </a:lnTo>
                  <a:lnTo>
                    <a:pt x="953" y="592"/>
                  </a:lnTo>
                  <a:lnTo>
                    <a:pt x="972" y="573"/>
                  </a:lnTo>
                  <a:lnTo>
                    <a:pt x="991" y="555"/>
                  </a:lnTo>
                  <a:lnTo>
                    <a:pt x="1008" y="538"/>
                  </a:lnTo>
                  <a:lnTo>
                    <a:pt x="1027" y="520"/>
                  </a:lnTo>
                  <a:lnTo>
                    <a:pt x="1046" y="502"/>
                  </a:lnTo>
                  <a:lnTo>
                    <a:pt x="1065" y="485"/>
                  </a:lnTo>
                  <a:lnTo>
                    <a:pt x="1083" y="468"/>
                  </a:lnTo>
                  <a:lnTo>
                    <a:pt x="1102" y="452"/>
                  </a:lnTo>
                  <a:lnTo>
                    <a:pt x="1121" y="435"/>
                  </a:lnTo>
                  <a:lnTo>
                    <a:pt x="1139" y="418"/>
                  </a:lnTo>
                  <a:lnTo>
                    <a:pt x="1158" y="403"/>
                  </a:lnTo>
                  <a:lnTo>
                    <a:pt x="1177" y="387"/>
                  </a:lnTo>
                  <a:lnTo>
                    <a:pt x="1194" y="372"/>
                  </a:lnTo>
                  <a:lnTo>
                    <a:pt x="1213" y="356"/>
                  </a:lnTo>
                  <a:lnTo>
                    <a:pt x="1232" y="342"/>
                  </a:lnTo>
                  <a:lnTo>
                    <a:pt x="1250" y="326"/>
                  </a:lnTo>
                  <a:lnTo>
                    <a:pt x="1269" y="312"/>
                  </a:lnTo>
                  <a:lnTo>
                    <a:pt x="1287" y="298"/>
                  </a:lnTo>
                  <a:lnTo>
                    <a:pt x="1305" y="284"/>
                  </a:lnTo>
                  <a:lnTo>
                    <a:pt x="1324" y="270"/>
                  </a:lnTo>
                  <a:lnTo>
                    <a:pt x="1341" y="257"/>
                  </a:lnTo>
                  <a:lnTo>
                    <a:pt x="1359" y="245"/>
                  </a:lnTo>
                  <a:lnTo>
                    <a:pt x="1377" y="231"/>
                  </a:lnTo>
                  <a:lnTo>
                    <a:pt x="1395" y="219"/>
                  </a:lnTo>
                  <a:lnTo>
                    <a:pt x="1413" y="207"/>
                  </a:lnTo>
                  <a:lnTo>
                    <a:pt x="1430" y="196"/>
                  </a:lnTo>
                  <a:lnTo>
                    <a:pt x="1447" y="183"/>
                  </a:lnTo>
                  <a:lnTo>
                    <a:pt x="1465" y="172"/>
                  </a:lnTo>
                  <a:lnTo>
                    <a:pt x="1482" y="162"/>
                  </a:lnTo>
                  <a:lnTo>
                    <a:pt x="1499" y="151"/>
                  </a:lnTo>
                  <a:lnTo>
                    <a:pt x="1516" y="141"/>
                  </a:lnTo>
                  <a:lnTo>
                    <a:pt x="1533" y="131"/>
                  </a:lnTo>
                  <a:lnTo>
                    <a:pt x="1550" y="122"/>
                  </a:lnTo>
                  <a:lnTo>
                    <a:pt x="1566" y="112"/>
                  </a:lnTo>
                  <a:lnTo>
                    <a:pt x="1583" y="104"/>
                  </a:lnTo>
                  <a:lnTo>
                    <a:pt x="1599" y="96"/>
                  </a:lnTo>
                  <a:lnTo>
                    <a:pt x="1615" y="88"/>
                  </a:lnTo>
                  <a:lnTo>
                    <a:pt x="1631" y="80"/>
                  </a:lnTo>
                  <a:lnTo>
                    <a:pt x="1646" y="72"/>
                  </a:lnTo>
                  <a:lnTo>
                    <a:pt x="1662" y="65"/>
                  </a:lnTo>
                  <a:lnTo>
                    <a:pt x="1678" y="59"/>
                  </a:lnTo>
                  <a:lnTo>
                    <a:pt x="1692" y="52"/>
                  </a:lnTo>
                  <a:lnTo>
                    <a:pt x="1708" y="47"/>
                  </a:lnTo>
                  <a:lnTo>
                    <a:pt x="1722" y="41"/>
                  </a:lnTo>
                  <a:lnTo>
                    <a:pt x="1737" y="35"/>
                  </a:lnTo>
                  <a:lnTo>
                    <a:pt x="1751" y="30"/>
                  </a:lnTo>
                  <a:lnTo>
                    <a:pt x="1766" y="25"/>
                  </a:lnTo>
                  <a:lnTo>
                    <a:pt x="1779" y="22"/>
                  </a:lnTo>
                  <a:lnTo>
                    <a:pt x="1793" y="18"/>
                  </a:lnTo>
                  <a:lnTo>
                    <a:pt x="1807" y="14"/>
                  </a:lnTo>
                  <a:lnTo>
                    <a:pt x="1820" y="11"/>
                  </a:lnTo>
                  <a:lnTo>
                    <a:pt x="1832" y="9"/>
                  </a:lnTo>
                  <a:lnTo>
                    <a:pt x="1846" y="6"/>
                  </a:lnTo>
                  <a:lnTo>
                    <a:pt x="1858" y="4"/>
                  </a:lnTo>
                  <a:lnTo>
                    <a:pt x="1870" y="3"/>
                  </a:lnTo>
                  <a:lnTo>
                    <a:pt x="1882" y="2"/>
                  </a:lnTo>
                  <a:lnTo>
                    <a:pt x="1895" y="1"/>
                  </a:lnTo>
                  <a:lnTo>
                    <a:pt x="1906" y="1"/>
                  </a:lnTo>
                  <a:lnTo>
                    <a:pt x="1917" y="0"/>
                  </a:lnTo>
                  <a:lnTo>
                    <a:pt x="1928" y="1"/>
                  </a:lnTo>
                  <a:lnTo>
                    <a:pt x="1939" y="1"/>
                  </a:lnTo>
                  <a:lnTo>
                    <a:pt x="1949" y="2"/>
                  </a:lnTo>
                  <a:lnTo>
                    <a:pt x="1960" y="4"/>
                  </a:lnTo>
                  <a:lnTo>
                    <a:pt x="1970" y="5"/>
                  </a:lnTo>
                  <a:lnTo>
                    <a:pt x="1979" y="8"/>
                  </a:lnTo>
                  <a:lnTo>
                    <a:pt x="1989" y="11"/>
                  </a:lnTo>
                  <a:lnTo>
                    <a:pt x="1998" y="13"/>
                  </a:lnTo>
                  <a:lnTo>
                    <a:pt x="2007" y="16"/>
                  </a:lnTo>
                  <a:lnTo>
                    <a:pt x="2016" y="20"/>
                  </a:lnTo>
                  <a:lnTo>
                    <a:pt x="2024" y="24"/>
                  </a:lnTo>
                  <a:lnTo>
                    <a:pt x="2032" y="29"/>
                  </a:lnTo>
                  <a:lnTo>
                    <a:pt x="2039" y="33"/>
                  </a:lnTo>
                  <a:lnTo>
                    <a:pt x="2047" y="39"/>
                  </a:lnTo>
                  <a:lnTo>
                    <a:pt x="2054" y="44"/>
                  </a:lnTo>
                  <a:lnTo>
                    <a:pt x="2061" y="50"/>
                  </a:lnTo>
                  <a:lnTo>
                    <a:pt x="2067" y="57"/>
                  </a:lnTo>
                  <a:lnTo>
                    <a:pt x="2074" y="63"/>
                  </a:lnTo>
                  <a:lnTo>
                    <a:pt x="2080" y="70"/>
                  </a:lnTo>
                  <a:lnTo>
                    <a:pt x="2085" y="77"/>
                  </a:lnTo>
                  <a:lnTo>
                    <a:pt x="2090" y="84"/>
                  </a:lnTo>
                  <a:lnTo>
                    <a:pt x="2095" y="92"/>
                  </a:lnTo>
                  <a:lnTo>
                    <a:pt x="2100" y="101"/>
                  </a:lnTo>
                  <a:lnTo>
                    <a:pt x="2104" y="110"/>
                  </a:lnTo>
                  <a:lnTo>
                    <a:pt x="2107" y="119"/>
                  </a:lnTo>
                  <a:lnTo>
                    <a:pt x="2112" y="128"/>
                  </a:lnTo>
                  <a:lnTo>
                    <a:pt x="2115" y="138"/>
                  </a:lnTo>
                  <a:lnTo>
                    <a:pt x="2117" y="148"/>
                  </a:lnTo>
                  <a:lnTo>
                    <a:pt x="2121" y="158"/>
                  </a:lnTo>
                  <a:lnTo>
                    <a:pt x="2123" y="169"/>
                  </a:lnTo>
                  <a:lnTo>
                    <a:pt x="2125" y="180"/>
                  </a:lnTo>
                  <a:lnTo>
                    <a:pt x="2126" y="191"/>
                  </a:lnTo>
                  <a:lnTo>
                    <a:pt x="2129" y="204"/>
                  </a:lnTo>
                  <a:lnTo>
                    <a:pt x="2130" y="215"/>
                  </a:lnTo>
                  <a:lnTo>
                    <a:pt x="2130" y="227"/>
                  </a:lnTo>
                  <a:lnTo>
                    <a:pt x="2131" y="240"/>
                  </a:lnTo>
                  <a:lnTo>
                    <a:pt x="2131" y="253"/>
                  </a:lnTo>
                  <a:lnTo>
                    <a:pt x="2130" y="266"/>
                  </a:lnTo>
                  <a:lnTo>
                    <a:pt x="2130" y="279"/>
                  </a:lnTo>
                  <a:lnTo>
                    <a:pt x="2129" y="294"/>
                  </a:lnTo>
                  <a:lnTo>
                    <a:pt x="2127" y="307"/>
                  </a:lnTo>
                  <a:lnTo>
                    <a:pt x="2126" y="322"/>
                  </a:lnTo>
                  <a:lnTo>
                    <a:pt x="2124" y="336"/>
                  </a:lnTo>
                  <a:lnTo>
                    <a:pt x="2122" y="352"/>
                  </a:lnTo>
                  <a:lnTo>
                    <a:pt x="2120" y="366"/>
                  </a:lnTo>
                  <a:lnTo>
                    <a:pt x="2116" y="382"/>
                  </a:lnTo>
                  <a:lnTo>
                    <a:pt x="2113" y="397"/>
                  </a:lnTo>
                  <a:lnTo>
                    <a:pt x="2110" y="413"/>
                  </a:lnTo>
                  <a:lnTo>
                    <a:pt x="2106" y="430"/>
                  </a:lnTo>
                  <a:lnTo>
                    <a:pt x="2102" y="446"/>
                  </a:lnTo>
                  <a:lnTo>
                    <a:pt x="2097" y="463"/>
                  </a:lnTo>
                  <a:lnTo>
                    <a:pt x="2093" y="480"/>
                  </a:lnTo>
                  <a:lnTo>
                    <a:pt x="2087" y="496"/>
                  </a:lnTo>
                  <a:lnTo>
                    <a:pt x="2083" y="514"/>
                  </a:lnTo>
                  <a:lnTo>
                    <a:pt x="2076" y="532"/>
                  </a:lnTo>
                  <a:lnTo>
                    <a:pt x="2071" y="550"/>
                  </a:lnTo>
                  <a:lnTo>
                    <a:pt x="2064" y="568"/>
                  </a:lnTo>
                  <a:lnTo>
                    <a:pt x="2057" y="585"/>
                  </a:lnTo>
                  <a:lnTo>
                    <a:pt x="2051" y="604"/>
                  </a:lnTo>
                  <a:lnTo>
                    <a:pt x="2044" y="622"/>
                  </a:lnTo>
                  <a:lnTo>
                    <a:pt x="2036" y="641"/>
                  </a:lnTo>
                  <a:lnTo>
                    <a:pt x="2028" y="660"/>
                  </a:lnTo>
                  <a:lnTo>
                    <a:pt x="2021" y="679"/>
                  </a:lnTo>
                  <a:lnTo>
                    <a:pt x="2012" y="699"/>
                  </a:lnTo>
                  <a:lnTo>
                    <a:pt x="2003" y="718"/>
                  </a:lnTo>
                  <a:lnTo>
                    <a:pt x="1994" y="738"/>
                  </a:lnTo>
                  <a:lnTo>
                    <a:pt x="1985" y="757"/>
                  </a:lnTo>
                  <a:lnTo>
                    <a:pt x="1975" y="777"/>
                  </a:lnTo>
                  <a:lnTo>
                    <a:pt x="1965" y="797"/>
                  </a:lnTo>
                  <a:lnTo>
                    <a:pt x="1955" y="817"/>
                  </a:lnTo>
                  <a:lnTo>
                    <a:pt x="1945" y="838"/>
                  </a:lnTo>
                  <a:lnTo>
                    <a:pt x="1935" y="858"/>
                  </a:lnTo>
                  <a:lnTo>
                    <a:pt x="1924" y="878"/>
                  </a:lnTo>
                  <a:lnTo>
                    <a:pt x="1913" y="899"/>
                  </a:lnTo>
                  <a:lnTo>
                    <a:pt x="1900" y="920"/>
                  </a:lnTo>
                  <a:lnTo>
                    <a:pt x="1889" y="941"/>
                  </a:lnTo>
                  <a:lnTo>
                    <a:pt x="1877" y="962"/>
                  </a:lnTo>
                  <a:lnTo>
                    <a:pt x="1865" y="983"/>
                  </a:lnTo>
                  <a:lnTo>
                    <a:pt x="1852" y="1004"/>
                  </a:lnTo>
                  <a:lnTo>
                    <a:pt x="1840" y="1025"/>
                  </a:lnTo>
                  <a:lnTo>
                    <a:pt x="1827" y="1046"/>
                  </a:lnTo>
                  <a:lnTo>
                    <a:pt x="1813" y="1067"/>
                  </a:lnTo>
                  <a:lnTo>
                    <a:pt x="1800" y="1089"/>
                  </a:lnTo>
                  <a:lnTo>
                    <a:pt x="1787" y="1110"/>
                  </a:lnTo>
                  <a:lnTo>
                    <a:pt x="1773" y="1131"/>
                  </a:lnTo>
                  <a:lnTo>
                    <a:pt x="1759" y="1153"/>
                  </a:lnTo>
                  <a:lnTo>
                    <a:pt x="1744" y="1174"/>
                  </a:lnTo>
                  <a:lnTo>
                    <a:pt x="1730" y="1195"/>
                  </a:lnTo>
                  <a:lnTo>
                    <a:pt x="1715" y="1217"/>
                  </a:lnTo>
                  <a:lnTo>
                    <a:pt x="1701" y="1239"/>
                  </a:lnTo>
                  <a:lnTo>
                    <a:pt x="1685" y="1260"/>
                  </a:lnTo>
                  <a:lnTo>
                    <a:pt x="1670" y="1281"/>
                  </a:lnTo>
                  <a:lnTo>
                    <a:pt x="1655" y="1302"/>
                  </a:lnTo>
                  <a:lnTo>
                    <a:pt x="1640" y="1325"/>
                  </a:lnTo>
                  <a:lnTo>
                    <a:pt x="1623" y="1346"/>
                  </a:lnTo>
                  <a:lnTo>
                    <a:pt x="1607" y="1367"/>
                  </a:lnTo>
                  <a:lnTo>
                    <a:pt x="1592" y="1388"/>
                  </a:lnTo>
                  <a:lnTo>
                    <a:pt x="1575" y="1409"/>
                  </a:lnTo>
                  <a:lnTo>
                    <a:pt x="1558" y="1430"/>
                  </a:lnTo>
                  <a:lnTo>
                    <a:pt x="1542" y="1452"/>
                  </a:lnTo>
                  <a:lnTo>
                    <a:pt x="1525" y="1473"/>
                  </a:lnTo>
                  <a:lnTo>
                    <a:pt x="1508" y="1494"/>
                  </a:lnTo>
                  <a:lnTo>
                    <a:pt x="1492" y="1515"/>
                  </a:lnTo>
                  <a:lnTo>
                    <a:pt x="1474" y="1535"/>
                  </a:lnTo>
                  <a:lnTo>
                    <a:pt x="1457" y="1556"/>
                  </a:lnTo>
                  <a:close/>
                </a:path>
              </a:pathLst>
            </a:custGeom>
            <a:solidFill>
              <a:srgbClr val="B2B2B2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201" name="Line 9"/>
            <p:cNvSpPr>
              <a:spLocks noChangeShapeType="1"/>
            </p:cNvSpPr>
            <p:nvPr/>
          </p:nvSpPr>
          <p:spPr bwMode="auto">
            <a:xfrm flipV="1">
              <a:off x="2636" y="2593"/>
              <a:ext cx="1872" cy="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4202" name="Freeform 10"/>
            <p:cNvSpPr>
              <a:spLocks/>
            </p:cNvSpPr>
            <p:nvPr/>
          </p:nvSpPr>
          <p:spPr bwMode="auto">
            <a:xfrm>
              <a:off x="4482" y="2580"/>
              <a:ext cx="51" cy="26"/>
            </a:xfrm>
            <a:custGeom>
              <a:avLst/>
              <a:gdLst>
                <a:gd name="T0" fmla="*/ 0 w 309"/>
                <a:gd name="T1" fmla="*/ 0 h 155"/>
                <a:gd name="T2" fmla="*/ 309 w 309"/>
                <a:gd name="T3" fmla="*/ 77 h 155"/>
                <a:gd name="T4" fmla="*/ 0 w 309"/>
                <a:gd name="T5" fmla="*/ 155 h 155"/>
                <a:gd name="T6" fmla="*/ 0 w 309"/>
                <a:gd name="T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9" h="155">
                  <a:moveTo>
                    <a:pt x="0" y="0"/>
                  </a:moveTo>
                  <a:lnTo>
                    <a:pt x="309" y="77"/>
                  </a:lnTo>
                  <a:lnTo>
                    <a:pt x="0" y="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203" name="Line 11"/>
            <p:cNvSpPr>
              <a:spLocks noChangeShapeType="1"/>
            </p:cNvSpPr>
            <p:nvPr/>
          </p:nvSpPr>
          <p:spPr bwMode="auto">
            <a:xfrm flipV="1">
              <a:off x="2636" y="1401"/>
              <a:ext cx="1070" cy="119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4204" name="Freeform 12"/>
            <p:cNvSpPr>
              <a:spLocks/>
            </p:cNvSpPr>
            <p:nvPr/>
          </p:nvSpPr>
          <p:spPr bwMode="auto">
            <a:xfrm>
              <a:off x="3678" y="1399"/>
              <a:ext cx="30" cy="31"/>
            </a:xfrm>
            <a:custGeom>
              <a:avLst/>
              <a:gdLst>
                <a:gd name="T0" fmla="*/ 0 w 175"/>
                <a:gd name="T1" fmla="*/ 118 h 187"/>
                <a:gd name="T2" fmla="*/ 175 w 175"/>
                <a:gd name="T3" fmla="*/ 0 h 187"/>
                <a:gd name="T4" fmla="*/ 76 w 175"/>
                <a:gd name="T5" fmla="*/ 187 h 187"/>
                <a:gd name="T6" fmla="*/ 66 w 175"/>
                <a:gd name="T7" fmla="*/ 123 h 187"/>
                <a:gd name="T8" fmla="*/ 0 w 175"/>
                <a:gd name="T9" fmla="*/ 11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87">
                  <a:moveTo>
                    <a:pt x="0" y="118"/>
                  </a:moveTo>
                  <a:lnTo>
                    <a:pt x="175" y="0"/>
                  </a:lnTo>
                  <a:lnTo>
                    <a:pt x="76" y="187"/>
                  </a:lnTo>
                  <a:lnTo>
                    <a:pt x="66" y="123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205" name="Line 13"/>
            <p:cNvSpPr>
              <a:spLocks noChangeShapeType="1"/>
            </p:cNvSpPr>
            <p:nvPr/>
          </p:nvSpPr>
          <p:spPr bwMode="auto">
            <a:xfrm flipH="1" flipV="1">
              <a:off x="2631" y="897"/>
              <a:ext cx="5" cy="170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4206" name="Freeform 14"/>
            <p:cNvSpPr>
              <a:spLocks/>
            </p:cNvSpPr>
            <p:nvPr/>
          </p:nvSpPr>
          <p:spPr bwMode="auto">
            <a:xfrm>
              <a:off x="2618" y="880"/>
              <a:ext cx="26" cy="51"/>
            </a:xfrm>
            <a:custGeom>
              <a:avLst/>
              <a:gdLst>
                <a:gd name="T0" fmla="*/ 0 w 155"/>
                <a:gd name="T1" fmla="*/ 308 h 308"/>
                <a:gd name="T2" fmla="*/ 78 w 155"/>
                <a:gd name="T3" fmla="*/ 0 h 308"/>
                <a:gd name="T4" fmla="*/ 155 w 155"/>
                <a:gd name="T5" fmla="*/ 308 h 308"/>
                <a:gd name="T6" fmla="*/ 0 w 155"/>
                <a:gd name="T7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308">
                  <a:moveTo>
                    <a:pt x="0" y="308"/>
                  </a:moveTo>
                  <a:lnTo>
                    <a:pt x="78" y="0"/>
                  </a:lnTo>
                  <a:lnTo>
                    <a:pt x="155" y="308"/>
                  </a:lnTo>
                  <a:lnTo>
                    <a:pt x="0" y="308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207" name="Line 15"/>
            <p:cNvSpPr>
              <a:spLocks noChangeShapeType="1"/>
            </p:cNvSpPr>
            <p:nvPr/>
          </p:nvSpPr>
          <p:spPr bwMode="auto">
            <a:xfrm flipV="1">
              <a:off x="3843" y="2107"/>
              <a:ext cx="121" cy="146"/>
            </a:xfrm>
            <a:prstGeom prst="line">
              <a:avLst/>
            </a:prstGeom>
            <a:noFill/>
            <a:ln w="2063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4208" name="Freeform 16"/>
            <p:cNvSpPr>
              <a:spLocks/>
            </p:cNvSpPr>
            <p:nvPr/>
          </p:nvSpPr>
          <p:spPr bwMode="auto">
            <a:xfrm>
              <a:off x="3942" y="2099"/>
              <a:ext cx="28" cy="32"/>
            </a:xfrm>
            <a:custGeom>
              <a:avLst/>
              <a:gdLst>
                <a:gd name="T0" fmla="*/ 0 w 172"/>
                <a:gd name="T1" fmla="*/ 126 h 191"/>
                <a:gd name="T2" fmla="*/ 172 w 172"/>
                <a:gd name="T3" fmla="*/ 0 h 191"/>
                <a:gd name="T4" fmla="*/ 82 w 172"/>
                <a:gd name="T5" fmla="*/ 191 h 191"/>
                <a:gd name="T6" fmla="*/ 67 w 172"/>
                <a:gd name="T7" fmla="*/ 127 h 191"/>
                <a:gd name="T8" fmla="*/ 0 w 172"/>
                <a:gd name="T9" fmla="*/ 12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191">
                  <a:moveTo>
                    <a:pt x="0" y="126"/>
                  </a:moveTo>
                  <a:lnTo>
                    <a:pt x="172" y="0"/>
                  </a:lnTo>
                  <a:lnTo>
                    <a:pt x="82" y="191"/>
                  </a:lnTo>
                  <a:lnTo>
                    <a:pt x="67" y="127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FF0000"/>
            </a:solidFill>
            <a:ln w="142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209" name="Rectangle 17"/>
            <p:cNvSpPr>
              <a:spLocks noChangeArrowheads="1"/>
            </p:cNvSpPr>
            <p:nvPr/>
          </p:nvSpPr>
          <p:spPr bwMode="auto">
            <a:xfrm>
              <a:off x="2520" y="2400"/>
              <a:ext cx="4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1" algn="l">
                <a:buFontTx/>
                <a:buNone/>
              </a:pPr>
              <a:r>
                <a:rPr lang="en-US" altLang="en-US" sz="2500" b="0">
                  <a:solidFill>
                    <a:srgbClr val="000000"/>
                  </a:solidFill>
                  <a:latin typeface="Symbol" pitchFamily="18" charset="2"/>
                </a:rPr>
                <a:t>q</a:t>
              </a:r>
              <a:endParaRPr lang="en-US" altLang="en-US" sz="4400"/>
            </a:p>
          </p:txBody>
        </p:sp>
        <p:sp>
          <p:nvSpPr>
            <p:cNvPr id="904210" name="Rectangle 18"/>
            <p:cNvSpPr>
              <a:spLocks noChangeArrowheads="1"/>
            </p:cNvSpPr>
            <p:nvPr/>
          </p:nvSpPr>
          <p:spPr bwMode="auto">
            <a:xfrm>
              <a:off x="2720" y="858"/>
              <a:ext cx="103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buFontTx/>
                <a:buNone/>
              </a:pPr>
              <a:r>
                <a:rPr lang="en-US" altLang="en-US" sz="2400" b="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altLang="en-US" sz="4400"/>
            </a:p>
          </p:txBody>
        </p:sp>
        <p:sp>
          <p:nvSpPr>
            <p:cNvPr id="904211" name="Rectangle 19"/>
            <p:cNvSpPr>
              <a:spLocks noChangeArrowheads="1"/>
            </p:cNvSpPr>
            <p:nvPr/>
          </p:nvSpPr>
          <p:spPr bwMode="auto">
            <a:xfrm>
              <a:off x="4429" y="2633"/>
              <a:ext cx="124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buFontTx/>
                <a:buNone/>
              </a:pPr>
              <a:r>
                <a:rPr lang="en-US" altLang="en-US" sz="2400" b="0"/>
                <a:t>x</a:t>
              </a:r>
            </a:p>
          </p:txBody>
        </p:sp>
        <p:sp>
          <p:nvSpPr>
            <p:cNvPr id="904212" name="Rectangle 20"/>
            <p:cNvSpPr>
              <a:spLocks noChangeArrowheads="1"/>
            </p:cNvSpPr>
            <p:nvPr/>
          </p:nvSpPr>
          <p:spPr bwMode="auto">
            <a:xfrm>
              <a:off x="3992" y="2209"/>
              <a:ext cx="31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buFontTx/>
                <a:buNone/>
              </a:pPr>
              <a:r>
                <a:rPr lang="en-US" altLang="en-US" sz="2500" b="0">
                  <a:solidFill>
                    <a:srgbClr val="FF0000"/>
                  </a:solidFill>
                  <a:latin typeface="Times New Roman" pitchFamily="18" charset="0"/>
                </a:rPr>
                <a:t>v(t)</a:t>
              </a:r>
              <a:endParaRPr lang="en-US" altLang="en-US" sz="3600"/>
            </a:p>
          </p:txBody>
        </p:sp>
        <p:sp>
          <p:nvSpPr>
            <p:cNvPr id="904213" name="Rectangle 21"/>
            <p:cNvSpPr>
              <a:spLocks noChangeArrowheads="1"/>
            </p:cNvSpPr>
            <p:nvPr/>
          </p:nvSpPr>
          <p:spPr bwMode="auto">
            <a:xfrm>
              <a:off x="2273" y="3050"/>
              <a:ext cx="3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buFontTx/>
                <a:buNone/>
              </a:pPr>
              <a:r>
                <a:rPr lang="en-US" altLang="en-US" sz="2500" b="0">
                  <a:solidFill>
                    <a:srgbClr val="FF0000"/>
                  </a:solidFill>
                  <a:latin typeface="Symbol" pitchFamily="18" charset="2"/>
                </a:rPr>
                <a:t>w( )</a:t>
              </a:r>
              <a:endParaRPr lang="en-US" altLang="en-US" sz="3600"/>
            </a:p>
          </p:txBody>
        </p:sp>
        <p:sp>
          <p:nvSpPr>
            <p:cNvPr id="904214" name="Rectangle 22"/>
            <p:cNvSpPr>
              <a:spLocks noChangeArrowheads="1"/>
            </p:cNvSpPr>
            <p:nvPr/>
          </p:nvSpPr>
          <p:spPr bwMode="auto">
            <a:xfrm>
              <a:off x="2478" y="3060"/>
              <a:ext cx="61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buFontTx/>
                <a:buNone/>
              </a:pPr>
              <a:r>
                <a:rPr lang="en-US" altLang="en-US" sz="2500" b="0">
                  <a:solidFill>
                    <a:srgbClr val="FF0000"/>
                  </a:solidFill>
                  <a:latin typeface="Times New Roman" pitchFamily="18" charset="0"/>
                </a:rPr>
                <a:t>t</a:t>
              </a:r>
              <a:endParaRPr lang="en-US" altLang="en-US" sz="3600"/>
            </a:p>
          </p:txBody>
        </p:sp>
        <p:sp>
          <p:nvSpPr>
            <p:cNvPr id="904215" name="Freeform 23"/>
            <p:cNvSpPr>
              <a:spLocks/>
            </p:cNvSpPr>
            <p:nvPr/>
          </p:nvSpPr>
          <p:spPr bwMode="auto">
            <a:xfrm>
              <a:off x="1957" y="2978"/>
              <a:ext cx="313" cy="312"/>
            </a:xfrm>
            <a:custGeom>
              <a:avLst/>
              <a:gdLst>
                <a:gd name="T0" fmla="*/ 6 w 1876"/>
                <a:gd name="T1" fmla="*/ 842 h 1875"/>
                <a:gd name="T2" fmla="*/ 0 w 1876"/>
                <a:gd name="T3" fmla="*/ 925 h 1875"/>
                <a:gd name="T4" fmla="*/ 2 w 1876"/>
                <a:gd name="T5" fmla="*/ 1006 h 1875"/>
                <a:gd name="T6" fmla="*/ 12 w 1876"/>
                <a:gd name="T7" fmla="*/ 1087 h 1875"/>
                <a:gd name="T8" fmla="*/ 29 w 1876"/>
                <a:gd name="T9" fmla="*/ 1167 h 1875"/>
                <a:gd name="T10" fmla="*/ 52 w 1876"/>
                <a:gd name="T11" fmla="*/ 1245 h 1875"/>
                <a:gd name="T12" fmla="*/ 82 w 1876"/>
                <a:gd name="T13" fmla="*/ 1321 h 1875"/>
                <a:gd name="T14" fmla="*/ 119 w 1876"/>
                <a:gd name="T15" fmla="*/ 1394 h 1875"/>
                <a:gd name="T16" fmla="*/ 162 w 1876"/>
                <a:gd name="T17" fmla="*/ 1463 h 1875"/>
                <a:gd name="T18" fmla="*/ 211 w 1876"/>
                <a:gd name="T19" fmla="*/ 1529 h 1875"/>
                <a:gd name="T20" fmla="*/ 265 w 1876"/>
                <a:gd name="T21" fmla="*/ 1590 h 1875"/>
                <a:gd name="T22" fmla="*/ 324 w 1876"/>
                <a:gd name="T23" fmla="*/ 1646 h 1875"/>
                <a:gd name="T24" fmla="*/ 388 w 1876"/>
                <a:gd name="T25" fmla="*/ 1697 h 1875"/>
                <a:gd name="T26" fmla="*/ 457 w 1876"/>
                <a:gd name="T27" fmla="*/ 1742 h 1875"/>
                <a:gd name="T28" fmla="*/ 528 w 1876"/>
                <a:gd name="T29" fmla="*/ 1781 h 1875"/>
                <a:gd name="T30" fmla="*/ 602 w 1876"/>
                <a:gd name="T31" fmla="*/ 1813 h 1875"/>
                <a:gd name="T32" fmla="*/ 680 w 1876"/>
                <a:gd name="T33" fmla="*/ 1840 h 1875"/>
                <a:gd name="T34" fmla="*/ 759 w 1876"/>
                <a:gd name="T35" fmla="*/ 1859 h 1875"/>
                <a:gd name="T36" fmla="*/ 841 w 1876"/>
                <a:gd name="T37" fmla="*/ 1870 h 1875"/>
                <a:gd name="T38" fmla="*/ 922 w 1876"/>
                <a:gd name="T39" fmla="*/ 1875 h 1875"/>
                <a:gd name="T40" fmla="*/ 1004 w 1876"/>
                <a:gd name="T41" fmla="*/ 1873 h 1875"/>
                <a:gd name="T42" fmla="*/ 1085 w 1876"/>
                <a:gd name="T43" fmla="*/ 1864 h 1875"/>
                <a:gd name="T44" fmla="*/ 1165 w 1876"/>
                <a:gd name="T45" fmla="*/ 1847 h 1875"/>
                <a:gd name="T46" fmla="*/ 1244 w 1876"/>
                <a:gd name="T47" fmla="*/ 1824 h 1875"/>
                <a:gd name="T48" fmla="*/ 1320 w 1876"/>
                <a:gd name="T49" fmla="*/ 1794 h 1875"/>
                <a:gd name="T50" fmla="*/ 1393 w 1876"/>
                <a:gd name="T51" fmla="*/ 1757 h 1875"/>
                <a:gd name="T52" fmla="*/ 1462 w 1876"/>
                <a:gd name="T53" fmla="*/ 1715 h 1875"/>
                <a:gd name="T54" fmla="*/ 1528 w 1876"/>
                <a:gd name="T55" fmla="*/ 1667 h 1875"/>
                <a:gd name="T56" fmla="*/ 1589 w 1876"/>
                <a:gd name="T57" fmla="*/ 1613 h 1875"/>
                <a:gd name="T58" fmla="*/ 1646 w 1876"/>
                <a:gd name="T59" fmla="*/ 1554 h 1875"/>
                <a:gd name="T60" fmla="*/ 1696 w 1876"/>
                <a:gd name="T61" fmla="*/ 1489 h 1875"/>
                <a:gd name="T62" fmla="*/ 1741 w 1876"/>
                <a:gd name="T63" fmla="*/ 1421 h 1875"/>
                <a:gd name="T64" fmla="*/ 1780 w 1876"/>
                <a:gd name="T65" fmla="*/ 1350 h 1875"/>
                <a:gd name="T66" fmla="*/ 1813 w 1876"/>
                <a:gd name="T67" fmla="*/ 1275 h 1875"/>
                <a:gd name="T68" fmla="*/ 1839 w 1876"/>
                <a:gd name="T69" fmla="*/ 1197 h 1875"/>
                <a:gd name="T70" fmla="*/ 1858 w 1876"/>
                <a:gd name="T71" fmla="*/ 1118 h 1875"/>
                <a:gd name="T72" fmla="*/ 1871 w 1876"/>
                <a:gd name="T73" fmla="*/ 1037 h 1875"/>
                <a:gd name="T74" fmla="*/ 1875 w 1876"/>
                <a:gd name="T75" fmla="*/ 956 h 1875"/>
                <a:gd name="T76" fmla="*/ 1874 w 1876"/>
                <a:gd name="T77" fmla="*/ 874 h 1875"/>
                <a:gd name="T78" fmla="*/ 1865 w 1876"/>
                <a:gd name="T79" fmla="*/ 793 h 1875"/>
                <a:gd name="T80" fmla="*/ 1848 w 1876"/>
                <a:gd name="T81" fmla="*/ 713 h 1875"/>
                <a:gd name="T82" fmla="*/ 1825 w 1876"/>
                <a:gd name="T83" fmla="*/ 634 h 1875"/>
                <a:gd name="T84" fmla="*/ 1796 w 1876"/>
                <a:gd name="T85" fmla="*/ 558 h 1875"/>
                <a:gd name="T86" fmla="*/ 1759 w 1876"/>
                <a:gd name="T87" fmla="*/ 485 h 1875"/>
                <a:gd name="T88" fmla="*/ 1717 w 1876"/>
                <a:gd name="T89" fmla="*/ 416 h 1875"/>
                <a:gd name="T90" fmla="*/ 1669 w 1876"/>
                <a:gd name="T91" fmla="*/ 350 h 1875"/>
                <a:gd name="T92" fmla="*/ 1615 w 1876"/>
                <a:gd name="T93" fmla="*/ 289 h 1875"/>
                <a:gd name="T94" fmla="*/ 1556 w 1876"/>
                <a:gd name="T95" fmla="*/ 232 h 1875"/>
                <a:gd name="T96" fmla="*/ 1492 w 1876"/>
                <a:gd name="T97" fmla="*/ 181 h 1875"/>
                <a:gd name="T98" fmla="*/ 1424 w 1876"/>
                <a:gd name="T99" fmla="*/ 135 h 1875"/>
                <a:gd name="T100" fmla="*/ 1352 w 1876"/>
                <a:gd name="T101" fmla="*/ 96 h 1875"/>
                <a:gd name="T102" fmla="*/ 1277 w 1876"/>
                <a:gd name="T103" fmla="*/ 64 h 1875"/>
                <a:gd name="T104" fmla="*/ 1200 w 1876"/>
                <a:gd name="T105" fmla="*/ 37 h 1875"/>
                <a:gd name="T106" fmla="*/ 1121 w 1876"/>
                <a:gd name="T107" fmla="*/ 18 h 1875"/>
                <a:gd name="T108" fmla="*/ 1040 w 1876"/>
                <a:gd name="T109" fmla="*/ 5 h 1875"/>
                <a:gd name="T110" fmla="*/ 959 w 1876"/>
                <a:gd name="T111" fmla="*/ 0 h 1875"/>
                <a:gd name="T112" fmla="*/ 876 w 1876"/>
                <a:gd name="T113" fmla="*/ 2 h 1875"/>
                <a:gd name="T114" fmla="*/ 796 w 1876"/>
                <a:gd name="T115" fmla="*/ 11 h 1875"/>
                <a:gd name="T116" fmla="*/ 716 w 1876"/>
                <a:gd name="T117" fmla="*/ 27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76" h="1875">
                  <a:moveTo>
                    <a:pt x="15" y="778"/>
                  </a:moveTo>
                  <a:lnTo>
                    <a:pt x="11" y="794"/>
                  </a:lnTo>
                  <a:lnTo>
                    <a:pt x="9" y="810"/>
                  </a:lnTo>
                  <a:lnTo>
                    <a:pt x="7" y="827"/>
                  </a:lnTo>
                  <a:lnTo>
                    <a:pt x="6" y="842"/>
                  </a:lnTo>
                  <a:lnTo>
                    <a:pt x="3" y="859"/>
                  </a:lnTo>
                  <a:lnTo>
                    <a:pt x="2" y="876"/>
                  </a:lnTo>
                  <a:lnTo>
                    <a:pt x="1" y="891"/>
                  </a:lnTo>
                  <a:lnTo>
                    <a:pt x="1" y="908"/>
                  </a:lnTo>
                  <a:lnTo>
                    <a:pt x="0" y="925"/>
                  </a:lnTo>
                  <a:lnTo>
                    <a:pt x="0" y="940"/>
                  </a:lnTo>
                  <a:lnTo>
                    <a:pt x="0" y="957"/>
                  </a:lnTo>
                  <a:lnTo>
                    <a:pt x="1" y="974"/>
                  </a:lnTo>
                  <a:lnTo>
                    <a:pt x="1" y="989"/>
                  </a:lnTo>
                  <a:lnTo>
                    <a:pt x="2" y="1006"/>
                  </a:lnTo>
                  <a:lnTo>
                    <a:pt x="5" y="1022"/>
                  </a:lnTo>
                  <a:lnTo>
                    <a:pt x="6" y="1038"/>
                  </a:lnTo>
                  <a:lnTo>
                    <a:pt x="8" y="1055"/>
                  </a:lnTo>
                  <a:lnTo>
                    <a:pt x="10" y="1070"/>
                  </a:lnTo>
                  <a:lnTo>
                    <a:pt x="12" y="1087"/>
                  </a:lnTo>
                  <a:lnTo>
                    <a:pt x="15" y="1103"/>
                  </a:lnTo>
                  <a:lnTo>
                    <a:pt x="18" y="1119"/>
                  </a:lnTo>
                  <a:lnTo>
                    <a:pt x="21" y="1135"/>
                  </a:lnTo>
                  <a:lnTo>
                    <a:pt x="25" y="1151"/>
                  </a:lnTo>
                  <a:lnTo>
                    <a:pt x="29" y="1167"/>
                  </a:lnTo>
                  <a:lnTo>
                    <a:pt x="32" y="1183"/>
                  </a:lnTo>
                  <a:lnTo>
                    <a:pt x="37" y="1198"/>
                  </a:lnTo>
                  <a:lnTo>
                    <a:pt x="42" y="1214"/>
                  </a:lnTo>
                  <a:lnTo>
                    <a:pt x="47" y="1230"/>
                  </a:lnTo>
                  <a:lnTo>
                    <a:pt x="52" y="1245"/>
                  </a:lnTo>
                  <a:lnTo>
                    <a:pt x="58" y="1261"/>
                  </a:lnTo>
                  <a:lnTo>
                    <a:pt x="64" y="1275"/>
                  </a:lnTo>
                  <a:lnTo>
                    <a:pt x="69" y="1291"/>
                  </a:lnTo>
                  <a:lnTo>
                    <a:pt x="76" y="1306"/>
                  </a:lnTo>
                  <a:lnTo>
                    <a:pt x="82" y="1321"/>
                  </a:lnTo>
                  <a:lnTo>
                    <a:pt x="89" y="1335"/>
                  </a:lnTo>
                  <a:lnTo>
                    <a:pt x="96" y="1351"/>
                  </a:lnTo>
                  <a:lnTo>
                    <a:pt x="104" y="1365"/>
                  </a:lnTo>
                  <a:lnTo>
                    <a:pt x="111" y="1380"/>
                  </a:lnTo>
                  <a:lnTo>
                    <a:pt x="119" y="1394"/>
                  </a:lnTo>
                  <a:lnTo>
                    <a:pt x="127" y="1408"/>
                  </a:lnTo>
                  <a:lnTo>
                    <a:pt x="135" y="1422"/>
                  </a:lnTo>
                  <a:lnTo>
                    <a:pt x="144" y="1437"/>
                  </a:lnTo>
                  <a:lnTo>
                    <a:pt x="153" y="1450"/>
                  </a:lnTo>
                  <a:lnTo>
                    <a:pt x="162" y="1463"/>
                  </a:lnTo>
                  <a:lnTo>
                    <a:pt x="170" y="1477"/>
                  </a:lnTo>
                  <a:lnTo>
                    <a:pt x="180" y="1490"/>
                  </a:lnTo>
                  <a:lnTo>
                    <a:pt x="191" y="1503"/>
                  </a:lnTo>
                  <a:lnTo>
                    <a:pt x="201" y="1517"/>
                  </a:lnTo>
                  <a:lnTo>
                    <a:pt x="211" y="1529"/>
                  </a:lnTo>
                  <a:lnTo>
                    <a:pt x="221" y="1541"/>
                  </a:lnTo>
                  <a:lnTo>
                    <a:pt x="232" y="1554"/>
                  </a:lnTo>
                  <a:lnTo>
                    <a:pt x="243" y="1566"/>
                  </a:lnTo>
                  <a:lnTo>
                    <a:pt x="254" y="1578"/>
                  </a:lnTo>
                  <a:lnTo>
                    <a:pt x="265" y="1590"/>
                  </a:lnTo>
                  <a:lnTo>
                    <a:pt x="276" y="1601"/>
                  </a:lnTo>
                  <a:lnTo>
                    <a:pt x="287" y="1614"/>
                  </a:lnTo>
                  <a:lnTo>
                    <a:pt x="300" y="1625"/>
                  </a:lnTo>
                  <a:lnTo>
                    <a:pt x="312" y="1636"/>
                  </a:lnTo>
                  <a:lnTo>
                    <a:pt x="324" y="1646"/>
                  </a:lnTo>
                  <a:lnTo>
                    <a:pt x="336" y="1657"/>
                  </a:lnTo>
                  <a:lnTo>
                    <a:pt x="349" y="1667"/>
                  </a:lnTo>
                  <a:lnTo>
                    <a:pt x="362" y="1677"/>
                  </a:lnTo>
                  <a:lnTo>
                    <a:pt x="375" y="1687"/>
                  </a:lnTo>
                  <a:lnTo>
                    <a:pt x="388" y="1697"/>
                  </a:lnTo>
                  <a:lnTo>
                    <a:pt x="401" y="1706"/>
                  </a:lnTo>
                  <a:lnTo>
                    <a:pt x="414" y="1716"/>
                  </a:lnTo>
                  <a:lnTo>
                    <a:pt x="429" y="1725"/>
                  </a:lnTo>
                  <a:lnTo>
                    <a:pt x="442" y="1734"/>
                  </a:lnTo>
                  <a:lnTo>
                    <a:pt x="457" y="1742"/>
                  </a:lnTo>
                  <a:lnTo>
                    <a:pt x="470" y="1751"/>
                  </a:lnTo>
                  <a:lnTo>
                    <a:pt x="484" y="1758"/>
                  </a:lnTo>
                  <a:lnTo>
                    <a:pt x="499" y="1766"/>
                  </a:lnTo>
                  <a:lnTo>
                    <a:pt x="513" y="1774"/>
                  </a:lnTo>
                  <a:lnTo>
                    <a:pt x="528" y="1781"/>
                  </a:lnTo>
                  <a:lnTo>
                    <a:pt x="542" y="1787"/>
                  </a:lnTo>
                  <a:lnTo>
                    <a:pt x="558" y="1795"/>
                  </a:lnTo>
                  <a:lnTo>
                    <a:pt x="572" y="1801"/>
                  </a:lnTo>
                  <a:lnTo>
                    <a:pt x="588" y="1807"/>
                  </a:lnTo>
                  <a:lnTo>
                    <a:pt x="602" y="1813"/>
                  </a:lnTo>
                  <a:lnTo>
                    <a:pt x="618" y="1818"/>
                  </a:lnTo>
                  <a:lnTo>
                    <a:pt x="634" y="1824"/>
                  </a:lnTo>
                  <a:lnTo>
                    <a:pt x="649" y="1830"/>
                  </a:lnTo>
                  <a:lnTo>
                    <a:pt x="665" y="1834"/>
                  </a:lnTo>
                  <a:lnTo>
                    <a:pt x="680" y="1840"/>
                  </a:lnTo>
                  <a:lnTo>
                    <a:pt x="696" y="1843"/>
                  </a:lnTo>
                  <a:lnTo>
                    <a:pt x="712" y="1847"/>
                  </a:lnTo>
                  <a:lnTo>
                    <a:pt x="728" y="1852"/>
                  </a:lnTo>
                  <a:lnTo>
                    <a:pt x="744" y="1855"/>
                  </a:lnTo>
                  <a:lnTo>
                    <a:pt x="759" y="1859"/>
                  </a:lnTo>
                  <a:lnTo>
                    <a:pt x="776" y="1861"/>
                  </a:lnTo>
                  <a:lnTo>
                    <a:pt x="792" y="1864"/>
                  </a:lnTo>
                  <a:lnTo>
                    <a:pt x="808" y="1866"/>
                  </a:lnTo>
                  <a:lnTo>
                    <a:pt x="824" y="1869"/>
                  </a:lnTo>
                  <a:lnTo>
                    <a:pt x="841" y="1870"/>
                  </a:lnTo>
                  <a:lnTo>
                    <a:pt x="857" y="1872"/>
                  </a:lnTo>
                  <a:lnTo>
                    <a:pt x="873" y="1873"/>
                  </a:lnTo>
                  <a:lnTo>
                    <a:pt x="890" y="1874"/>
                  </a:lnTo>
                  <a:lnTo>
                    <a:pt x="906" y="1874"/>
                  </a:lnTo>
                  <a:lnTo>
                    <a:pt x="922" y="1875"/>
                  </a:lnTo>
                  <a:lnTo>
                    <a:pt x="939" y="1875"/>
                  </a:lnTo>
                  <a:lnTo>
                    <a:pt x="955" y="1875"/>
                  </a:lnTo>
                  <a:lnTo>
                    <a:pt x="971" y="1874"/>
                  </a:lnTo>
                  <a:lnTo>
                    <a:pt x="988" y="1874"/>
                  </a:lnTo>
                  <a:lnTo>
                    <a:pt x="1004" y="1873"/>
                  </a:lnTo>
                  <a:lnTo>
                    <a:pt x="1020" y="1872"/>
                  </a:lnTo>
                  <a:lnTo>
                    <a:pt x="1037" y="1870"/>
                  </a:lnTo>
                  <a:lnTo>
                    <a:pt x="1052" y="1869"/>
                  </a:lnTo>
                  <a:lnTo>
                    <a:pt x="1069" y="1866"/>
                  </a:lnTo>
                  <a:lnTo>
                    <a:pt x="1085" y="1864"/>
                  </a:lnTo>
                  <a:lnTo>
                    <a:pt x="1101" y="1861"/>
                  </a:lnTo>
                  <a:lnTo>
                    <a:pt x="1117" y="1857"/>
                  </a:lnTo>
                  <a:lnTo>
                    <a:pt x="1134" y="1855"/>
                  </a:lnTo>
                  <a:lnTo>
                    <a:pt x="1149" y="1851"/>
                  </a:lnTo>
                  <a:lnTo>
                    <a:pt x="1165" y="1847"/>
                  </a:lnTo>
                  <a:lnTo>
                    <a:pt x="1181" y="1843"/>
                  </a:lnTo>
                  <a:lnTo>
                    <a:pt x="1197" y="1839"/>
                  </a:lnTo>
                  <a:lnTo>
                    <a:pt x="1213" y="1834"/>
                  </a:lnTo>
                  <a:lnTo>
                    <a:pt x="1228" y="1830"/>
                  </a:lnTo>
                  <a:lnTo>
                    <a:pt x="1244" y="1824"/>
                  </a:lnTo>
                  <a:lnTo>
                    <a:pt x="1258" y="1818"/>
                  </a:lnTo>
                  <a:lnTo>
                    <a:pt x="1274" y="1813"/>
                  </a:lnTo>
                  <a:lnTo>
                    <a:pt x="1289" y="1807"/>
                  </a:lnTo>
                  <a:lnTo>
                    <a:pt x="1304" y="1801"/>
                  </a:lnTo>
                  <a:lnTo>
                    <a:pt x="1320" y="1794"/>
                  </a:lnTo>
                  <a:lnTo>
                    <a:pt x="1334" y="1787"/>
                  </a:lnTo>
                  <a:lnTo>
                    <a:pt x="1348" y="1781"/>
                  </a:lnTo>
                  <a:lnTo>
                    <a:pt x="1364" y="1773"/>
                  </a:lnTo>
                  <a:lnTo>
                    <a:pt x="1379" y="1765"/>
                  </a:lnTo>
                  <a:lnTo>
                    <a:pt x="1393" y="1757"/>
                  </a:lnTo>
                  <a:lnTo>
                    <a:pt x="1406" y="1749"/>
                  </a:lnTo>
                  <a:lnTo>
                    <a:pt x="1421" y="1742"/>
                  </a:lnTo>
                  <a:lnTo>
                    <a:pt x="1434" y="1733"/>
                  </a:lnTo>
                  <a:lnTo>
                    <a:pt x="1449" y="1724"/>
                  </a:lnTo>
                  <a:lnTo>
                    <a:pt x="1462" y="1715"/>
                  </a:lnTo>
                  <a:lnTo>
                    <a:pt x="1475" y="1706"/>
                  </a:lnTo>
                  <a:lnTo>
                    <a:pt x="1489" y="1696"/>
                  </a:lnTo>
                  <a:lnTo>
                    <a:pt x="1502" y="1687"/>
                  </a:lnTo>
                  <a:lnTo>
                    <a:pt x="1515" y="1677"/>
                  </a:lnTo>
                  <a:lnTo>
                    <a:pt x="1528" y="1667"/>
                  </a:lnTo>
                  <a:lnTo>
                    <a:pt x="1540" y="1656"/>
                  </a:lnTo>
                  <a:lnTo>
                    <a:pt x="1553" y="1646"/>
                  </a:lnTo>
                  <a:lnTo>
                    <a:pt x="1566" y="1635"/>
                  </a:lnTo>
                  <a:lnTo>
                    <a:pt x="1577" y="1624"/>
                  </a:lnTo>
                  <a:lnTo>
                    <a:pt x="1589" y="1613"/>
                  </a:lnTo>
                  <a:lnTo>
                    <a:pt x="1601" y="1601"/>
                  </a:lnTo>
                  <a:lnTo>
                    <a:pt x="1612" y="1589"/>
                  </a:lnTo>
                  <a:lnTo>
                    <a:pt x="1623" y="1578"/>
                  </a:lnTo>
                  <a:lnTo>
                    <a:pt x="1635" y="1566"/>
                  </a:lnTo>
                  <a:lnTo>
                    <a:pt x="1646" y="1554"/>
                  </a:lnTo>
                  <a:lnTo>
                    <a:pt x="1656" y="1541"/>
                  </a:lnTo>
                  <a:lnTo>
                    <a:pt x="1667" y="1528"/>
                  </a:lnTo>
                  <a:lnTo>
                    <a:pt x="1677" y="1516"/>
                  </a:lnTo>
                  <a:lnTo>
                    <a:pt x="1687" y="1502"/>
                  </a:lnTo>
                  <a:lnTo>
                    <a:pt x="1696" y="1489"/>
                  </a:lnTo>
                  <a:lnTo>
                    <a:pt x="1706" y="1476"/>
                  </a:lnTo>
                  <a:lnTo>
                    <a:pt x="1715" y="1462"/>
                  </a:lnTo>
                  <a:lnTo>
                    <a:pt x="1724" y="1449"/>
                  </a:lnTo>
                  <a:lnTo>
                    <a:pt x="1733" y="1436"/>
                  </a:lnTo>
                  <a:lnTo>
                    <a:pt x="1741" y="1421"/>
                  </a:lnTo>
                  <a:lnTo>
                    <a:pt x="1749" y="1408"/>
                  </a:lnTo>
                  <a:lnTo>
                    <a:pt x="1758" y="1393"/>
                  </a:lnTo>
                  <a:lnTo>
                    <a:pt x="1766" y="1379"/>
                  </a:lnTo>
                  <a:lnTo>
                    <a:pt x="1773" y="1364"/>
                  </a:lnTo>
                  <a:lnTo>
                    <a:pt x="1780" y="1350"/>
                  </a:lnTo>
                  <a:lnTo>
                    <a:pt x="1787" y="1335"/>
                  </a:lnTo>
                  <a:lnTo>
                    <a:pt x="1794" y="1320"/>
                  </a:lnTo>
                  <a:lnTo>
                    <a:pt x="1801" y="1305"/>
                  </a:lnTo>
                  <a:lnTo>
                    <a:pt x="1807" y="1290"/>
                  </a:lnTo>
                  <a:lnTo>
                    <a:pt x="1813" y="1275"/>
                  </a:lnTo>
                  <a:lnTo>
                    <a:pt x="1818" y="1260"/>
                  </a:lnTo>
                  <a:lnTo>
                    <a:pt x="1824" y="1244"/>
                  </a:lnTo>
                  <a:lnTo>
                    <a:pt x="1829" y="1228"/>
                  </a:lnTo>
                  <a:lnTo>
                    <a:pt x="1834" y="1213"/>
                  </a:lnTo>
                  <a:lnTo>
                    <a:pt x="1839" y="1197"/>
                  </a:lnTo>
                  <a:lnTo>
                    <a:pt x="1844" y="1182"/>
                  </a:lnTo>
                  <a:lnTo>
                    <a:pt x="1847" y="1166"/>
                  </a:lnTo>
                  <a:lnTo>
                    <a:pt x="1852" y="1149"/>
                  </a:lnTo>
                  <a:lnTo>
                    <a:pt x="1855" y="1134"/>
                  </a:lnTo>
                  <a:lnTo>
                    <a:pt x="1858" y="1118"/>
                  </a:lnTo>
                  <a:lnTo>
                    <a:pt x="1862" y="1102"/>
                  </a:lnTo>
                  <a:lnTo>
                    <a:pt x="1864" y="1086"/>
                  </a:lnTo>
                  <a:lnTo>
                    <a:pt x="1866" y="1069"/>
                  </a:lnTo>
                  <a:lnTo>
                    <a:pt x="1868" y="1054"/>
                  </a:lnTo>
                  <a:lnTo>
                    <a:pt x="1871" y="1037"/>
                  </a:lnTo>
                  <a:lnTo>
                    <a:pt x="1872" y="1021"/>
                  </a:lnTo>
                  <a:lnTo>
                    <a:pt x="1873" y="1005"/>
                  </a:lnTo>
                  <a:lnTo>
                    <a:pt x="1874" y="988"/>
                  </a:lnTo>
                  <a:lnTo>
                    <a:pt x="1875" y="972"/>
                  </a:lnTo>
                  <a:lnTo>
                    <a:pt x="1875" y="956"/>
                  </a:lnTo>
                  <a:lnTo>
                    <a:pt x="1876" y="939"/>
                  </a:lnTo>
                  <a:lnTo>
                    <a:pt x="1876" y="923"/>
                  </a:lnTo>
                  <a:lnTo>
                    <a:pt x="1875" y="907"/>
                  </a:lnTo>
                  <a:lnTo>
                    <a:pt x="1875" y="890"/>
                  </a:lnTo>
                  <a:lnTo>
                    <a:pt x="1874" y="874"/>
                  </a:lnTo>
                  <a:lnTo>
                    <a:pt x="1873" y="858"/>
                  </a:lnTo>
                  <a:lnTo>
                    <a:pt x="1871" y="841"/>
                  </a:lnTo>
                  <a:lnTo>
                    <a:pt x="1870" y="825"/>
                  </a:lnTo>
                  <a:lnTo>
                    <a:pt x="1867" y="809"/>
                  </a:lnTo>
                  <a:lnTo>
                    <a:pt x="1865" y="793"/>
                  </a:lnTo>
                  <a:lnTo>
                    <a:pt x="1862" y="776"/>
                  </a:lnTo>
                  <a:lnTo>
                    <a:pt x="1860" y="761"/>
                  </a:lnTo>
                  <a:lnTo>
                    <a:pt x="1856" y="744"/>
                  </a:lnTo>
                  <a:lnTo>
                    <a:pt x="1852" y="729"/>
                  </a:lnTo>
                  <a:lnTo>
                    <a:pt x="1848" y="713"/>
                  </a:lnTo>
                  <a:lnTo>
                    <a:pt x="1844" y="697"/>
                  </a:lnTo>
                  <a:lnTo>
                    <a:pt x="1841" y="682"/>
                  </a:lnTo>
                  <a:lnTo>
                    <a:pt x="1835" y="665"/>
                  </a:lnTo>
                  <a:lnTo>
                    <a:pt x="1831" y="650"/>
                  </a:lnTo>
                  <a:lnTo>
                    <a:pt x="1825" y="634"/>
                  </a:lnTo>
                  <a:lnTo>
                    <a:pt x="1821" y="619"/>
                  </a:lnTo>
                  <a:lnTo>
                    <a:pt x="1814" y="604"/>
                  </a:lnTo>
                  <a:lnTo>
                    <a:pt x="1808" y="588"/>
                  </a:lnTo>
                  <a:lnTo>
                    <a:pt x="1803" y="574"/>
                  </a:lnTo>
                  <a:lnTo>
                    <a:pt x="1796" y="558"/>
                  </a:lnTo>
                  <a:lnTo>
                    <a:pt x="1789" y="544"/>
                  </a:lnTo>
                  <a:lnTo>
                    <a:pt x="1782" y="529"/>
                  </a:lnTo>
                  <a:lnTo>
                    <a:pt x="1775" y="514"/>
                  </a:lnTo>
                  <a:lnTo>
                    <a:pt x="1767" y="499"/>
                  </a:lnTo>
                  <a:lnTo>
                    <a:pt x="1759" y="485"/>
                  </a:lnTo>
                  <a:lnTo>
                    <a:pt x="1752" y="471"/>
                  </a:lnTo>
                  <a:lnTo>
                    <a:pt x="1744" y="457"/>
                  </a:lnTo>
                  <a:lnTo>
                    <a:pt x="1735" y="442"/>
                  </a:lnTo>
                  <a:lnTo>
                    <a:pt x="1726" y="429"/>
                  </a:lnTo>
                  <a:lnTo>
                    <a:pt x="1717" y="416"/>
                  </a:lnTo>
                  <a:lnTo>
                    <a:pt x="1708" y="402"/>
                  </a:lnTo>
                  <a:lnTo>
                    <a:pt x="1698" y="389"/>
                  </a:lnTo>
                  <a:lnTo>
                    <a:pt x="1689" y="376"/>
                  </a:lnTo>
                  <a:lnTo>
                    <a:pt x="1679" y="362"/>
                  </a:lnTo>
                  <a:lnTo>
                    <a:pt x="1669" y="350"/>
                  </a:lnTo>
                  <a:lnTo>
                    <a:pt x="1658" y="337"/>
                  </a:lnTo>
                  <a:lnTo>
                    <a:pt x="1648" y="324"/>
                  </a:lnTo>
                  <a:lnTo>
                    <a:pt x="1637" y="312"/>
                  </a:lnTo>
                  <a:lnTo>
                    <a:pt x="1626" y="300"/>
                  </a:lnTo>
                  <a:lnTo>
                    <a:pt x="1615" y="289"/>
                  </a:lnTo>
                  <a:lnTo>
                    <a:pt x="1603" y="277"/>
                  </a:lnTo>
                  <a:lnTo>
                    <a:pt x="1591" y="265"/>
                  </a:lnTo>
                  <a:lnTo>
                    <a:pt x="1580" y="254"/>
                  </a:lnTo>
                  <a:lnTo>
                    <a:pt x="1568" y="243"/>
                  </a:lnTo>
                  <a:lnTo>
                    <a:pt x="1556" y="232"/>
                  </a:lnTo>
                  <a:lnTo>
                    <a:pt x="1543" y="221"/>
                  </a:lnTo>
                  <a:lnTo>
                    <a:pt x="1531" y="211"/>
                  </a:lnTo>
                  <a:lnTo>
                    <a:pt x="1518" y="201"/>
                  </a:lnTo>
                  <a:lnTo>
                    <a:pt x="1505" y="191"/>
                  </a:lnTo>
                  <a:lnTo>
                    <a:pt x="1492" y="181"/>
                  </a:lnTo>
                  <a:lnTo>
                    <a:pt x="1479" y="171"/>
                  </a:lnTo>
                  <a:lnTo>
                    <a:pt x="1465" y="162"/>
                  </a:lnTo>
                  <a:lnTo>
                    <a:pt x="1452" y="153"/>
                  </a:lnTo>
                  <a:lnTo>
                    <a:pt x="1438" y="144"/>
                  </a:lnTo>
                  <a:lnTo>
                    <a:pt x="1424" y="135"/>
                  </a:lnTo>
                  <a:lnTo>
                    <a:pt x="1410" y="127"/>
                  </a:lnTo>
                  <a:lnTo>
                    <a:pt x="1395" y="120"/>
                  </a:lnTo>
                  <a:lnTo>
                    <a:pt x="1382" y="112"/>
                  </a:lnTo>
                  <a:lnTo>
                    <a:pt x="1367" y="104"/>
                  </a:lnTo>
                  <a:lnTo>
                    <a:pt x="1352" y="96"/>
                  </a:lnTo>
                  <a:lnTo>
                    <a:pt x="1337" y="90"/>
                  </a:lnTo>
                  <a:lnTo>
                    <a:pt x="1323" y="83"/>
                  </a:lnTo>
                  <a:lnTo>
                    <a:pt x="1307" y="76"/>
                  </a:lnTo>
                  <a:lnTo>
                    <a:pt x="1293" y="70"/>
                  </a:lnTo>
                  <a:lnTo>
                    <a:pt x="1277" y="64"/>
                  </a:lnTo>
                  <a:lnTo>
                    <a:pt x="1263" y="57"/>
                  </a:lnTo>
                  <a:lnTo>
                    <a:pt x="1247" y="52"/>
                  </a:lnTo>
                  <a:lnTo>
                    <a:pt x="1232" y="47"/>
                  </a:lnTo>
                  <a:lnTo>
                    <a:pt x="1216" y="42"/>
                  </a:lnTo>
                  <a:lnTo>
                    <a:pt x="1200" y="37"/>
                  </a:lnTo>
                  <a:lnTo>
                    <a:pt x="1185" y="33"/>
                  </a:lnTo>
                  <a:lnTo>
                    <a:pt x="1168" y="28"/>
                  </a:lnTo>
                  <a:lnTo>
                    <a:pt x="1152" y="25"/>
                  </a:lnTo>
                  <a:lnTo>
                    <a:pt x="1137" y="22"/>
                  </a:lnTo>
                  <a:lnTo>
                    <a:pt x="1121" y="18"/>
                  </a:lnTo>
                  <a:lnTo>
                    <a:pt x="1105" y="15"/>
                  </a:lnTo>
                  <a:lnTo>
                    <a:pt x="1089" y="12"/>
                  </a:lnTo>
                  <a:lnTo>
                    <a:pt x="1072" y="9"/>
                  </a:lnTo>
                  <a:lnTo>
                    <a:pt x="1057" y="7"/>
                  </a:lnTo>
                  <a:lnTo>
                    <a:pt x="1040" y="5"/>
                  </a:lnTo>
                  <a:lnTo>
                    <a:pt x="1023" y="4"/>
                  </a:lnTo>
                  <a:lnTo>
                    <a:pt x="1008" y="3"/>
                  </a:lnTo>
                  <a:lnTo>
                    <a:pt x="991" y="2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2" y="0"/>
                  </a:lnTo>
                  <a:lnTo>
                    <a:pt x="925" y="0"/>
                  </a:lnTo>
                  <a:lnTo>
                    <a:pt x="910" y="0"/>
                  </a:lnTo>
                  <a:lnTo>
                    <a:pt x="893" y="0"/>
                  </a:lnTo>
                  <a:lnTo>
                    <a:pt x="876" y="2"/>
                  </a:lnTo>
                  <a:lnTo>
                    <a:pt x="861" y="3"/>
                  </a:lnTo>
                  <a:lnTo>
                    <a:pt x="844" y="5"/>
                  </a:lnTo>
                  <a:lnTo>
                    <a:pt x="828" y="6"/>
                  </a:lnTo>
                  <a:lnTo>
                    <a:pt x="812" y="8"/>
                  </a:lnTo>
                  <a:lnTo>
                    <a:pt x="796" y="11"/>
                  </a:lnTo>
                  <a:lnTo>
                    <a:pt x="779" y="14"/>
                  </a:lnTo>
                  <a:lnTo>
                    <a:pt x="764" y="16"/>
                  </a:lnTo>
                  <a:lnTo>
                    <a:pt x="747" y="19"/>
                  </a:lnTo>
                  <a:lnTo>
                    <a:pt x="732" y="23"/>
                  </a:lnTo>
                  <a:lnTo>
                    <a:pt x="716" y="27"/>
                  </a:lnTo>
                </a:path>
              </a:pathLst>
            </a:custGeom>
            <a:noFill/>
            <a:ln w="206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4216" name="Freeform 24"/>
            <p:cNvSpPr>
              <a:spLocks/>
            </p:cNvSpPr>
            <p:nvPr/>
          </p:nvSpPr>
          <p:spPr bwMode="auto">
            <a:xfrm>
              <a:off x="1948" y="3086"/>
              <a:ext cx="18" cy="35"/>
            </a:xfrm>
            <a:custGeom>
              <a:avLst/>
              <a:gdLst>
                <a:gd name="T0" fmla="*/ 0 w 110"/>
                <a:gd name="T1" fmla="*/ 181 h 210"/>
                <a:gd name="T2" fmla="*/ 110 w 110"/>
                <a:gd name="T3" fmla="*/ 0 h 210"/>
                <a:gd name="T4" fmla="*/ 97 w 110"/>
                <a:gd name="T5" fmla="*/ 210 h 210"/>
                <a:gd name="T6" fmla="*/ 62 w 110"/>
                <a:gd name="T7" fmla="*/ 157 h 210"/>
                <a:gd name="T8" fmla="*/ 0 w 110"/>
                <a:gd name="T9" fmla="*/ 18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10">
                  <a:moveTo>
                    <a:pt x="0" y="181"/>
                  </a:moveTo>
                  <a:lnTo>
                    <a:pt x="110" y="0"/>
                  </a:lnTo>
                  <a:lnTo>
                    <a:pt x="97" y="210"/>
                  </a:lnTo>
                  <a:lnTo>
                    <a:pt x="62" y="157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0000"/>
            </a:solidFill>
            <a:ln w="142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217" name="Freeform 25"/>
            <p:cNvSpPr>
              <a:spLocks/>
            </p:cNvSpPr>
            <p:nvPr/>
          </p:nvSpPr>
          <p:spPr bwMode="auto">
            <a:xfrm>
              <a:off x="2055" y="2970"/>
              <a:ext cx="35" cy="20"/>
            </a:xfrm>
            <a:custGeom>
              <a:avLst/>
              <a:gdLst>
                <a:gd name="T0" fmla="*/ 211 w 211"/>
                <a:gd name="T1" fmla="*/ 96 h 122"/>
                <a:gd name="T2" fmla="*/ 0 w 211"/>
                <a:gd name="T3" fmla="*/ 122 h 122"/>
                <a:gd name="T4" fmla="*/ 174 w 211"/>
                <a:gd name="T5" fmla="*/ 0 h 122"/>
                <a:gd name="T6" fmla="*/ 155 w 211"/>
                <a:gd name="T7" fmla="*/ 62 h 122"/>
                <a:gd name="T8" fmla="*/ 211 w 211"/>
                <a:gd name="T9" fmla="*/ 9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122">
                  <a:moveTo>
                    <a:pt x="211" y="96"/>
                  </a:moveTo>
                  <a:lnTo>
                    <a:pt x="0" y="122"/>
                  </a:lnTo>
                  <a:lnTo>
                    <a:pt x="174" y="0"/>
                  </a:lnTo>
                  <a:lnTo>
                    <a:pt x="155" y="62"/>
                  </a:lnTo>
                  <a:lnTo>
                    <a:pt x="211" y="96"/>
                  </a:lnTo>
                  <a:close/>
                </a:path>
              </a:pathLst>
            </a:custGeom>
            <a:solidFill>
              <a:srgbClr val="FF0000"/>
            </a:solidFill>
            <a:ln w="142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218" name="Freeform 26"/>
            <p:cNvSpPr>
              <a:spLocks/>
            </p:cNvSpPr>
            <p:nvPr/>
          </p:nvSpPr>
          <p:spPr bwMode="auto">
            <a:xfrm>
              <a:off x="2327" y="1318"/>
              <a:ext cx="313" cy="313"/>
            </a:xfrm>
            <a:custGeom>
              <a:avLst/>
              <a:gdLst>
                <a:gd name="T0" fmla="*/ 5 w 1875"/>
                <a:gd name="T1" fmla="*/ 843 h 1876"/>
                <a:gd name="T2" fmla="*/ 0 w 1875"/>
                <a:gd name="T3" fmla="*/ 924 h 1876"/>
                <a:gd name="T4" fmla="*/ 3 w 1875"/>
                <a:gd name="T5" fmla="*/ 1007 h 1876"/>
                <a:gd name="T6" fmla="*/ 13 w 1875"/>
                <a:gd name="T7" fmla="*/ 1088 h 1876"/>
                <a:gd name="T8" fmla="*/ 28 w 1875"/>
                <a:gd name="T9" fmla="*/ 1167 h 1876"/>
                <a:gd name="T10" fmla="*/ 52 w 1875"/>
                <a:gd name="T11" fmla="*/ 1246 h 1876"/>
                <a:gd name="T12" fmla="*/ 82 w 1875"/>
                <a:gd name="T13" fmla="*/ 1322 h 1876"/>
                <a:gd name="T14" fmla="*/ 118 w 1875"/>
                <a:gd name="T15" fmla="*/ 1394 h 1876"/>
                <a:gd name="T16" fmla="*/ 162 w 1875"/>
                <a:gd name="T17" fmla="*/ 1464 h 1876"/>
                <a:gd name="T18" fmla="*/ 211 w 1875"/>
                <a:gd name="T19" fmla="*/ 1530 h 1876"/>
                <a:gd name="T20" fmla="*/ 264 w 1875"/>
                <a:gd name="T21" fmla="*/ 1591 h 1876"/>
                <a:gd name="T22" fmla="*/ 324 w 1875"/>
                <a:gd name="T23" fmla="*/ 1647 h 1876"/>
                <a:gd name="T24" fmla="*/ 388 w 1875"/>
                <a:gd name="T25" fmla="*/ 1698 h 1876"/>
                <a:gd name="T26" fmla="*/ 456 w 1875"/>
                <a:gd name="T27" fmla="*/ 1743 h 1876"/>
                <a:gd name="T28" fmla="*/ 528 w 1875"/>
                <a:gd name="T29" fmla="*/ 1782 h 1876"/>
                <a:gd name="T30" fmla="*/ 603 w 1875"/>
                <a:gd name="T31" fmla="*/ 1814 h 1876"/>
                <a:gd name="T32" fmla="*/ 681 w 1875"/>
                <a:gd name="T33" fmla="*/ 1840 h 1876"/>
                <a:gd name="T34" fmla="*/ 760 w 1875"/>
                <a:gd name="T35" fmla="*/ 1858 h 1876"/>
                <a:gd name="T36" fmla="*/ 841 w 1875"/>
                <a:gd name="T37" fmla="*/ 1871 h 1876"/>
                <a:gd name="T38" fmla="*/ 922 w 1875"/>
                <a:gd name="T39" fmla="*/ 1876 h 1876"/>
                <a:gd name="T40" fmla="*/ 1004 w 1875"/>
                <a:gd name="T41" fmla="*/ 1874 h 1876"/>
                <a:gd name="T42" fmla="*/ 1085 w 1875"/>
                <a:gd name="T43" fmla="*/ 1864 h 1876"/>
                <a:gd name="T44" fmla="*/ 1165 w 1875"/>
                <a:gd name="T45" fmla="*/ 1848 h 1876"/>
                <a:gd name="T46" fmla="*/ 1243 w 1875"/>
                <a:gd name="T47" fmla="*/ 1825 h 1876"/>
                <a:gd name="T48" fmla="*/ 1320 w 1875"/>
                <a:gd name="T49" fmla="*/ 1795 h 1876"/>
                <a:gd name="T50" fmla="*/ 1392 w 1875"/>
                <a:gd name="T51" fmla="*/ 1758 h 1876"/>
                <a:gd name="T52" fmla="*/ 1462 w 1875"/>
                <a:gd name="T53" fmla="*/ 1716 h 1876"/>
                <a:gd name="T54" fmla="*/ 1528 w 1875"/>
                <a:gd name="T55" fmla="*/ 1667 h 1876"/>
                <a:gd name="T56" fmla="*/ 1589 w 1875"/>
                <a:gd name="T57" fmla="*/ 1614 h 1876"/>
                <a:gd name="T58" fmla="*/ 1645 w 1875"/>
                <a:gd name="T59" fmla="*/ 1555 h 1876"/>
                <a:gd name="T60" fmla="*/ 1696 w 1875"/>
                <a:gd name="T61" fmla="*/ 1490 h 1876"/>
                <a:gd name="T62" fmla="*/ 1742 w 1875"/>
                <a:gd name="T63" fmla="*/ 1422 h 1876"/>
                <a:gd name="T64" fmla="*/ 1781 w 1875"/>
                <a:gd name="T65" fmla="*/ 1351 h 1876"/>
                <a:gd name="T66" fmla="*/ 1813 w 1875"/>
                <a:gd name="T67" fmla="*/ 1275 h 1876"/>
                <a:gd name="T68" fmla="*/ 1839 w 1875"/>
                <a:gd name="T69" fmla="*/ 1198 h 1876"/>
                <a:gd name="T70" fmla="*/ 1859 w 1875"/>
                <a:gd name="T71" fmla="*/ 1119 h 1876"/>
                <a:gd name="T72" fmla="*/ 1871 w 1875"/>
                <a:gd name="T73" fmla="*/ 1038 h 1876"/>
                <a:gd name="T74" fmla="*/ 1875 w 1875"/>
                <a:gd name="T75" fmla="*/ 957 h 1876"/>
                <a:gd name="T76" fmla="*/ 1873 w 1875"/>
                <a:gd name="T77" fmla="*/ 875 h 1876"/>
                <a:gd name="T78" fmla="*/ 1864 w 1875"/>
                <a:gd name="T79" fmla="*/ 794 h 1876"/>
                <a:gd name="T80" fmla="*/ 1849 w 1875"/>
                <a:gd name="T81" fmla="*/ 714 h 1876"/>
                <a:gd name="T82" fmla="*/ 1825 w 1875"/>
                <a:gd name="T83" fmla="*/ 635 h 1876"/>
                <a:gd name="T84" fmla="*/ 1795 w 1875"/>
                <a:gd name="T85" fmla="*/ 559 h 1876"/>
                <a:gd name="T86" fmla="*/ 1760 w 1875"/>
                <a:gd name="T87" fmla="*/ 486 h 1876"/>
                <a:gd name="T88" fmla="*/ 1717 w 1875"/>
                <a:gd name="T89" fmla="*/ 417 h 1876"/>
                <a:gd name="T90" fmla="*/ 1668 w 1875"/>
                <a:gd name="T91" fmla="*/ 350 h 1876"/>
                <a:gd name="T92" fmla="*/ 1615 w 1875"/>
                <a:gd name="T93" fmla="*/ 289 h 1876"/>
                <a:gd name="T94" fmla="*/ 1556 w 1875"/>
                <a:gd name="T95" fmla="*/ 233 h 1876"/>
                <a:gd name="T96" fmla="*/ 1491 w 1875"/>
                <a:gd name="T97" fmla="*/ 182 h 1876"/>
                <a:gd name="T98" fmla="*/ 1423 w 1875"/>
                <a:gd name="T99" fmla="*/ 136 h 1876"/>
                <a:gd name="T100" fmla="*/ 1352 w 1875"/>
                <a:gd name="T101" fmla="*/ 97 h 1876"/>
                <a:gd name="T102" fmla="*/ 1277 w 1875"/>
                <a:gd name="T103" fmla="*/ 64 h 1876"/>
                <a:gd name="T104" fmla="*/ 1200 w 1875"/>
                <a:gd name="T105" fmla="*/ 38 h 1876"/>
                <a:gd name="T106" fmla="*/ 1120 w 1875"/>
                <a:gd name="T107" fmla="*/ 18 h 1876"/>
                <a:gd name="T108" fmla="*/ 1040 w 1875"/>
                <a:gd name="T109" fmla="*/ 6 h 1876"/>
                <a:gd name="T110" fmla="*/ 958 w 1875"/>
                <a:gd name="T111" fmla="*/ 2 h 1876"/>
                <a:gd name="T112" fmla="*/ 877 w 1875"/>
                <a:gd name="T113" fmla="*/ 3 h 1876"/>
                <a:gd name="T114" fmla="*/ 795 w 1875"/>
                <a:gd name="T115" fmla="*/ 12 h 1876"/>
                <a:gd name="T116" fmla="*/ 715 w 1875"/>
                <a:gd name="T117" fmla="*/ 27 h 1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75" h="1876">
                  <a:moveTo>
                    <a:pt x="14" y="779"/>
                  </a:moveTo>
                  <a:lnTo>
                    <a:pt x="12" y="794"/>
                  </a:lnTo>
                  <a:lnTo>
                    <a:pt x="9" y="811"/>
                  </a:lnTo>
                  <a:lnTo>
                    <a:pt x="7" y="828"/>
                  </a:lnTo>
                  <a:lnTo>
                    <a:pt x="5" y="843"/>
                  </a:lnTo>
                  <a:lnTo>
                    <a:pt x="4" y="860"/>
                  </a:lnTo>
                  <a:lnTo>
                    <a:pt x="3" y="875"/>
                  </a:lnTo>
                  <a:lnTo>
                    <a:pt x="1" y="892"/>
                  </a:lnTo>
                  <a:lnTo>
                    <a:pt x="0" y="909"/>
                  </a:lnTo>
                  <a:lnTo>
                    <a:pt x="0" y="924"/>
                  </a:lnTo>
                  <a:lnTo>
                    <a:pt x="0" y="941"/>
                  </a:lnTo>
                  <a:lnTo>
                    <a:pt x="0" y="958"/>
                  </a:lnTo>
                  <a:lnTo>
                    <a:pt x="0" y="973"/>
                  </a:lnTo>
                  <a:lnTo>
                    <a:pt x="1" y="990"/>
                  </a:lnTo>
                  <a:lnTo>
                    <a:pt x="3" y="1007"/>
                  </a:lnTo>
                  <a:lnTo>
                    <a:pt x="4" y="1022"/>
                  </a:lnTo>
                  <a:lnTo>
                    <a:pt x="6" y="1039"/>
                  </a:lnTo>
                  <a:lnTo>
                    <a:pt x="7" y="1056"/>
                  </a:lnTo>
                  <a:lnTo>
                    <a:pt x="9" y="1071"/>
                  </a:lnTo>
                  <a:lnTo>
                    <a:pt x="13" y="1088"/>
                  </a:lnTo>
                  <a:lnTo>
                    <a:pt x="15" y="1104"/>
                  </a:lnTo>
                  <a:lnTo>
                    <a:pt x="18" y="1119"/>
                  </a:lnTo>
                  <a:lnTo>
                    <a:pt x="22" y="1136"/>
                  </a:lnTo>
                  <a:lnTo>
                    <a:pt x="25" y="1152"/>
                  </a:lnTo>
                  <a:lnTo>
                    <a:pt x="28" y="1167"/>
                  </a:lnTo>
                  <a:lnTo>
                    <a:pt x="33" y="1184"/>
                  </a:lnTo>
                  <a:lnTo>
                    <a:pt x="37" y="1199"/>
                  </a:lnTo>
                  <a:lnTo>
                    <a:pt x="42" y="1215"/>
                  </a:lnTo>
                  <a:lnTo>
                    <a:pt x="47" y="1231"/>
                  </a:lnTo>
                  <a:lnTo>
                    <a:pt x="52" y="1246"/>
                  </a:lnTo>
                  <a:lnTo>
                    <a:pt x="57" y="1262"/>
                  </a:lnTo>
                  <a:lnTo>
                    <a:pt x="64" y="1276"/>
                  </a:lnTo>
                  <a:lnTo>
                    <a:pt x="69" y="1292"/>
                  </a:lnTo>
                  <a:lnTo>
                    <a:pt x="76" y="1306"/>
                  </a:lnTo>
                  <a:lnTo>
                    <a:pt x="82" y="1322"/>
                  </a:lnTo>
                  <a:lnTo>
                    <a:pt x="89" y="1336"/>
                  </a:lnTo>
                  <a:lnTo>
                    <a:pt x="96" y="1351"/>
                  </a:lnTo>
                  <a:lnTo>
                    <a:pt x="104" y="1366"/>
                  </a:lnTo>
                  <a:lnTo>
                    <a:pt x="111" y="1381"/>
                  </a:lnTo>
                  <a:lnTo>
                    <a:pt x="118" y="1394"/>
                  </a:lnTo>
                  <a:lnTo>
                    <a:pt x="127" y="1409"/>
                  </a:lnTo>
                  <a:lnTo>
                    <a:pt x="135" y="1423"/>
                  </a:lnTo>
                  <a:lnTo>
                    <a:pt x="144" y="1437"/>
                  </a:lnTo>
                  <a:lnTo>
                    <a:pt x="153" y="1451"/>
                  </a:lnTo>
                  <a:lnTo>
                    <a:pt x="162" y="1464"/>
                  </a:lnTo>
                  <a:lnTo>
                    <a:pt x="171" y="1478"/>
                  </a:lnTo>
                  <a:lnTo>
                    <a:pt x="181" y="1491"/>
                  </a:lnTo>
                  <a:lnTo>
                    <a:pt x="190" y="1504"/>
                  </a:lnTo>
                  <a:lnTo>
                    <a:pt x="200" y="1517"/>
                  </a:lnTo>
                  <a:lnTo>
                    <a:pt x="211" y="1530"/>
                  </a:lnTo>
                  <a:lnTo>
                    <a:pt x="221" y="1542"/>
                  </a:lnTo>
                  <a:lnTo>
                    <a:pt x="231" y="1555"/>
                  </a:lnTo>
                  <a:lnTo>
                    <a:pt x="242" y="1567"/>
                  </a:lnTo>
                  <a:lnTo>
                    <a:pt x="253" y="1579"/>
                  </a:lnTo>
                  <a:lnTo>
                    <a:pt x="264" y="1591"/>
                  </a:lnTo>
                  <a:lnTo>
                    <a:pt x="277" y="1602"/>
                  </a:lnTo>
                  <a:lnTo>
                    <a:pt x="288" y="1614"/>
                  </a:lnTo>
                  <a:lnTo>
                    <a:pt x="300" y="1625"/>
                  </a:lnTo>
                  <a:lnTo>
                    <a:pt x="312" y="1636"/>
                  </a:lnTo>
                  <a:lnTo>
                    <a:pt x="324" y="1647"/>
                  </a:lnTo>
                  <a:lnTo>
                    <a:pt x="337" y="1658"/>
                  </a:lnTo>
                  <a:lnTo>
                    <a:pt x="349" y="1668"/>
                  </a:lnTo>
                  <a:lnTo>
                    <a:pt x="362" y="1678"/>
                  </a:lnTo>
                  <a:lnTo>
                    <a:pt x="374" y="1688"/>
                  </a:lnTo>
                  <a:lnTo>
                    <a:pt x="388" y="1698"/>
                  </a:lnTo>
                  <a:lnTo>
                    <a:pt x="401" y="1707"/>
                  </a:lnTo>
                  <a:lnTo>
                    <a:pt x="415" y="1716"/>
                  </a:lnTo>
                  <a:lnTo>
                    <a:pt x="428" y="1726"/>
                  </a:lnTo>
                  <a:lnTo>
                    <a:pt x="442" y="1734"/>
                  </a:lnTo>
                  <a:lnTo>
                    <a:pt x="456" y="1743"/>
                  </a:lnTo>
                  <a:lnTo>
                    <a:pt x="470" y="1750"/>
                  </a:lnTo>
                  <a:lnTo>
                    <a:pt x="485" y="1759"/>
                  </a:lnTo>
                  <a:lnTo>
                    <a:pt x="499" y="1767"/>
                  </a:lnTo>
                  <a:lnTo>
                    <a:pt x="514" y="1774"/>
                  </a:lnTo>
                  <a:lnTo>
                    <a:pt x="528" y="1782"/>
                  </a:lnTo>
                  <a:lnTo>
                    <a:pt x="543" y="1788"/>
                  </a:lnTo>
                  <a:lnTo>
                    <a:pt x="557" y="1795"/>
                  </a:lnTo>
                  <a:lnTo>
                    <a:pt x="573" y="1802"/>
                  </a:lnTo>
                  <a:lnTo>
                    <a:pt x="587" y="1808"/>
                  </a:lnTo>
                  <a:lnTo>
                    <a:pt x="603" y="1814"/>
                  </a:lnTo>
                  <a:lnTo>
                    <a:pt x="618" y="1820"/>
                  </a:lnTo>
                  <a:lnTo>
                    <a:pt x="634" y="1825"/>
                  </a:lnTo>
                  <a:lnTo>
                    <a:pt x="649" y="1831"/>
                  </a:lnTo>
                  <a:lnTo>
                    <a:pt x="665" y="1835"/>
                  </a:lnTo>
                  <a:lnTo>
                    <a:pt x="681" y="1840"/>
                  </a:lnTo>
                  <a:lnTo>
                    <a:pt x="696" y="1844"/>
                  </a:lnTo>
                  <a:lnTo>
                    <a:pt x="712" y="1848"/>
                  </a:lnTo>
                  <a:lnTo>
                    <a:pt x="727" y="1852"/>
                  </a:lnTo>
                  <a:lnTo>
                    <a:pt x="744" y="1856"/>
                  </a:lnTo>
                  <a:lnTo>
                    <a:pt x="760" y="1858"/>
                  </a:lnTo>
                  <a:lnTo>
                    <a:pt x="776" y="1862"/>
                  </a:lnTo>
                  <a:lnTo>
                    <a:pt x="792" y="1865"/>
                  </a:lnTo>
                  <a:lnTo>
                    <a:pt x="808" y="1867"/>
                  </a:lnTo>
                  <a:lnTo>
                    <a:pt x="824" y="1870"/>
                  </a:lnTo>
                  <a:lnTo>
                    <a:pt x="841" y="1871"/>
                  </a:lnTo>
                  <a:lnTo>
                    <a:pt x="857" y="1873"/>
                  </a:lnTo>
                  <a:lnTo>
                    <a:pt x="873" y="1874"/>
                  </a:lnTo>
                  <a:lnTo>
                    <a:pt x="890" y="1875"/>
                  </a:lnTo>
                  <a:lnTo>
                    <a:pt x="906" y="1875"/>
                  </a:lnTo>
                  <a:lnTo>
                    <a:pt x="922" y="1876"/>
                  </a:lnTo>
                  <a:lnTo>
                    <a:pt x="939" y="1876"/>
                  </a:lnTo>
                  <a:lnTo>
                    <a:pt x="955" y="1876"/>
                  </a:lnTo>
                  <a:lnTo>
                    <a:pt x="971" y="1875"/>
                  </a:lnTo>
                  <a:lnTo>
                    <a:pt x="988" y="1875"/>
                  </a:lnTo>
                  <a:lnTo>
                    <a:pt x="1004" y="1874"/>
                  </a:lnTo>
                  <a:lnTo>
                    <a:pt x="1020" y="1873"/>
                  </a:lnTo>
                  <a:lnTo>
                    <a:pt x="1036" y="1871"/>
                  </a:lnTo>
                  <a:lnTo>
                    <a:pt x="1053" y="1869"/>
                  </a:lnTo>
                  <a:lnTo>
                    <a:pt x="1069" y="1867"/>
                  </a:lnTo>
                  <a:lnTo>
                    <a:pt x="1085" y="1864"/>
                  </a:lnTo>
                  <a:lnTo>
                    <a:pt x="1102" y="1862"/>
                  </a:lnTo>
                  <a:lnTo>
                    <a:pt x="1117" y="1858"/>
                  </a:lnTo>
                  <a:lnTo>
                    <a:pt x="1133" y="1855"/>
                  </a:lnTo>
                  <a:lnTo>
                    <a:pt x="1149" y="1852"/>
                  </a:lnTo>
                  <a:lnTo>
                    <a:pt x="1165" y="1848"/>
                  </a:lnTo>
                  <a:lnTo>
                    <a:pt x="1181" y="1844"/>
                  </a:lnTo>
                  <a:lnTo>
                    <a:pt x="1196" y="1840"/>
                  </a:lnTo>
                  <a:lnTo>
                    <a:pt x="1212" y="1835"/>
                  </a:lnTo>
                  <a:lnTo>
                    <a:pt x="1227" y="1831"/>
                  </a:lnTo>
                  <a:lnTo>
                    <a:pt x="1243" y="1825"/>
                  </a:lnTo>
                  <a:lnTo>
                    <a:pt x="1259" y="1820"/>
                  </a:lnTo>
                  <a:lnTo>
                    <a:pt x="1274" y="1814"/>
                  </a:lnTo>
                  <a:lnTo>
                    <a:pt x="1290" y="1807"/>
                  </a:lnTo>
                  <a:lnTo>
                    <a:pt x="1304" y="1802"/>
                  </a:lnTo>
                  <a:lnTo>
                    <a:pt x="1320" y="1795"/>
                  </a:lnTo>
                  <a:lnTo>
                    <a:pt x="1334" y="1788"/>
                  </a:lnTo>
                  <a:lnTo>
                    <a:pt x="1349" y="1782"/>
                  </a:lnTo>
                  <a:lnTo>
                    <a:pt x="1363" y="1774"/>
                  </a:lnTo>
                  <a:lnTo>
                    <a:pt x="1378" y="1766"/>
                  </a:lnTo>
                  <a:lnTo>
                    <a:pt x="1392" y="1758"/>
                  </a:lnTo>
                  <a:lnTo>
                    <a:pt x="1407" y="1750"/>
                  </a:lnTo>
                  <a:lnTo>
                    <a:pt x="1421" y="1743"/>
                  </a:lnTo>
                  <a:lnTo>
                    <a:pt x="1434" y="1734"/>
                  </a:lnTo>
                  <a:lnTo>
                    <a:pt x="1449" y="1725"/>
                  </a:lnTo>
                  <a:lnTo>
                    <a:pt x="1462" y="1716"/>
                  </a:lnTo>
                  <a:lnTo>
                    <a:pt x="1476" y="1707"/>
                  </a:lnTo>
                  <a:lnTo>
                    <a:pt x="1489" y="1697"/>
                  </a:lnTo>
                  <a:lnTo>
                    <a:pt x="1502" y="1687"/>
                  </a:lnTo>
                  <a:lnTo>
                    <a:pt x="1515" y="1677"/>
                  </a:lnTo>
                  <a:lnTo>
                    <a:pt x="1528" y="1667"/>
                  </a:lnTo>
                  <a:lnTo>
                    <a:pt x="1540" y="1657"/>
                  </a:lnTo>
                  <a:lnTo>
                    <a:pt x="1552" y="1647"/>
                  </a:lnTo>
                  <a:lnTo>
                    <a:pt x="1565" y="1636"/>
                  </a:lnTo>
                  <a:lnTo>
                    <a:pt x="1577" y="1625"/>
                  </a:lnTo>
                  <a:lnTo>
                    <a:pt x="1589" y="1614"/>
                  </a:lnTo>
                  <a:lnTo>
                    <a:pt x="1600" y="1602"/>
                  </a:lnTo>
                  <a:lnTo>
                    <a:pt x="1613" y="1590"/>
                  </a:lnTo>
                  <a:lnTo>
                    <a:pt x="1624" y="1578"/>
                  </a:lnTo>
                  <a:lnTo>
                    <a:pt x="1635" y="1567"/>
                  </a:lnTo>
                  <a:lnTo>
                    <a:pt x="1645" y="1555"/>
                  </a:lnTo>
                  <a:lnTo>
                    <a:pt x="1656" y="1541"/>
                  </a:lnTo>
                  <a:lnTo>
                    <a:pt x="1666" y="1529"/>
                  </a:lnTo>
                  <a:lnTo>
                    <a:pt x="1676" y="1517"/>
                  </a:lnTo>
                  <a:lnTo>
                    <a:pt x="1686" y="1503"/>
                  </a:lnTo>
                  <a:lnTo>
                    <a:pt x="1696" y="1490"/>
                  </a:lnTo>
                  <a:lnTo>
                    <a:pt x="1706" y="1477"/>
                  </a:lnTo>
                  <a:lnTo>
                    <a:pt x="1715" y="1463"/>
                  </a:lnTo>
                  <a:lnTo>
                    <a:pt x="1724" y="1450"/>
                  </a:lnTo>
                  <a:lnTo>
                    <a:pt x="1733" y="1437"/>
                  </a:lnTo>
                  <a:lnTo>
                    <a:pt x="1742" y="1422"/>
                  </a:lnTo>
                  <a:lnTo>
                    <a:pt x="1750" y="1408"/>
                  </a:lnTo>
                  <a:lnTo>
                    <a:pt x="1757" y="1394"/>
                  </a:lnTo>
                  <a:lnTo>
                    <a:pt x="1765" y="1380"/>
                  </a:lnTo>
                  <a:lnTo>
                    <a:pt x="1773" y="1365"/>
                  </a:lnTo>
                  <a:lnTo>
                    <a:pt x="1781" y="1351"/>
                  </a:lnTo>
                  <a:lnTo>
                    <a:pt x="1787" y="1335"/>
                  </a:lnTo>
                  <a:lnTo>
                    <a:pt x="1794" y="1321"/>
                  </a:lnTo>
                  <a:lnTo>
                    <a:pt x="1801" y="1306"/>
                  </a:lnTo>
                  <a:lnTo>
                    <a:pt x="1807" y="1291"/>
                  </a:lnTo>
                  <a:lnTo>
                    <a:pt x="1813" y="1275"/>
                  </a:lnTo>
                  <a:lnTo>
                    <a:pt x="1819" y="1261"/>
                  </a:lnTo>
                  <a:lnTo>
                    <a:pt x="1824" y="1245"/>
                  </a:lnTo>
                  <a:lnTo>
                    <a:pt x="1830" y="1229"/>
                  </a:lnTo>
                  <a:lnTo>
                    <a:pt x="1834" y="1214"/>
                  </a:lnTo>
                  <a:lnTo>
                    <a:pt x="1839" y="1198"/>
                  </a:lnTo>
                  <a:lnTo>
                    <a:pt x="1843" y="1183"/>
                  </a:lnTo>
                  <a:lnTo>
                    <a:pt x="1848" y="1167"/>
                  </a:lnTo>
                  <a:lnTo>
                    <a:pt x="1851" y="1150"/>
                  </a:lnTo>
                  <a:lnTo>
                    <a:pt x="1855" y="1135"/>
                  </a:lnTo>
                  <a:lnTo>
                    <a:pt x="1859" y="1119"/>
                  </a:lnTo>
                  <a:lnTo>
                    <a:pt x="1861" y="1103"/>
                  </a:lnTo>
                  <a:lnTo>
                    <a:pt x="1864" y="1087"/>
                  </a:lnTo>
                  <a:lnTo>
                    <a:pt x="1866" y="1070"/>
                  </a:lnTo>
                  <a:lnTo>
                    <a:pt x="1869" y="1055"/>
                  </a:lnTo>
                  <a:lnTo>
                    <a:pt x="1871" y="1038"/>
                  </a:lnTo>
                  <a:lnTo>
                    <a:pt x="1872" y="1021"/>
                  </a:lnTo>
                  <a:lnTo>
                    <a:pt x="1873" y="1006"/>
                  </a:lnTo>
                  <a:lnTo>
                    <a:pt x="1874" y="989"/>
                  </a:lnTo>
                  <a:lnTo>
                    <a:pt x="1875" y="973"/>
                  </a:lnTo>
                  <a:lnTo>
                    <a:pt x="1875" y="957"/>
                  </a:lnTo>
                  <a:lnTo>
                    <a:pt x="1875" y="940"/>
                  </a:lnTo>
                  <a:lnTo>
                    <a:pt x="1875" y="923"/>
                  </a:lnTo>
                  <a:lnTo>
                    <a:pt x="1875" y="908"/>
                  </a:lnTo>
                  <a:lnTo>
                    <a:pt x="1874" y="891"/>
                  </a:lnTo>
                  <a:lnTo>
                    <a:pt x="1873" y="875"/>
                  </a:lnTo>
                  <a:lnTo>
                    <a:pt x="1872" y="859"/>
                  </a:lnTo>
                  <a:lnTo>
                    <a:pt x="1871" y="842"/>
                  </a:lnTo>
                  <a:lnTo>
                    <a:pt x="1869" y="826"/>
                  </a:lnTo>
                  <a:lnTo>
                    <a:pt x="1866" y="810"/>
                  </a:lnTo>
                  <a:lnTo>
                    <a:pt x="1864" y="794"/>
                  </a:lnTo>
                  <a:lnTo>
                    <a:pt x="1862" y="777"/>
                  </a:lnTo>
                  <a:lnTo>
                    <a:pt x="1859" y="762"/>
                  </a:lnTo>
                  <a:lnTo>
                    <a:pt x="1855" y="745"/>
                  </a:lnTo>
                  <a:lnTo>
                    <a:pt x="1852" y="730"/>
                  </a:lnTo>
                  <a:lnTo>
                    <a:pt x="1849" y="714"/>
                  </a:lnTo>
                  <a:lnTo>
                    <a:pt x="1844" y="697"/>
                  </a:lnTo>
                  <a:lnTo>
                    <a:pt x="1840" y="682"/>
                  </a:lnTo>
                  <a:lnTo>
                    <a:pt x="1835" y="666"/>
                  </a:lnTo>
                  <a:lnTo>
                    <a:pt x="1831" y="651"/>
                  </a:lnTo>
                  <a:lnTo>
                    <a:pt x="1825" y="635"/>
                  </a:lnTo>
                  <a:lnTo>
                    <a:pt x="1820" y="619"/>
                  </a:lnTo>
                  <a:lnTo>
                    <a:pt x="1814" y="605"/>
                  </a:lnTo>
                  <a:lnTo>
                    <a:pt x="1809" y="589"/>
                  </a:lnTo>
                  <a:lnTo>
                    <a:pt x="1802" y="574"/>
                  </a:lnTo>
                  <a:lnTo>
                    <a:pt x="1795" y="559"/>
                  </a:lnTo>
                  <a:lnTo>
                    <a:pt x="1789" y="545"/>
                  </a:lnTo>
                  <a:lnTo>
                    <a:pt x="1782" y="529"/>
                  </a:lnTo>
                  <a:lnTo>
                    <a:pt x="1775" y="515"/>
                  </a:lnTo>
                  <a:lnTo>
                    <a:pt x="1767" y="500"/>
                  </a:lnTo>
                  <a:lnTo>
                    <a:pt x="1760" y="486"/>
                  </a:lnTo>
                  <a:lnTo>
                    <a:pt x="1752" y="471"/>
                  </a:lnTo>
                  <a:lnTo>
                    <a:pt x="1743" y="458"/>
                  </a:lnTo>
                  <a:lnTo>
                    <a:pt x="1735" y="444"/>
                  </a:lnTo>
                  <a:lnTo>
                    <a:pt x="1726" y="430"/>
                  </a:lnTo>
                  <a:lnTo>
                    <a:pt x="1717" y="417"/>
                  </a:lnTo>
                  <a:lnTo>
                    <a:pt x="1707" y="402"/>
                  </a:lnTo>
                  <a:lnTo>
                    <a:pt x="1698" y="389"/>
                  </a:lnTo>
                  <a:lnTo>
                    <a:pt x="1688" y="377"/>
                  </a:lnTo>
                  <a:lnTo>
                    <a:pt x="1678" y="363"/>
                  </a:lnTo>
                  <a:lnTo>
                    <a:pt x="1668" y="350"/>
                  </a:lnTo>
                  <a:lnTo>
                    <a:pt x="1658" y="338"/>
                  </a:lnTo>
                  <a:lnTo>
                    <a:pt x="1647" y="325"/>
                  </a:lnTo>
                  <a:lnTo>
                    <a:pt x="1637" y="313"/>
                  </a:lnTo>
                  <a:lnTo>
                    <a:pt x="1626" y="301"/>
                  </a:lnTo>
                  <a:lnTo>
                    <a:pt x="1615" y="289"/>
                  </a:lnTo>
                  <a:lnTo>
                    <a:pt x="1604" y="278"/>
                  </a:lnTo>
                  <a:lnTo>
                    <a:pt x="1591" y="266"/>
                  </a:lnTo>
                  <a:lnTo>
                    <a:pt x="1579" y="254"/>
                  </a:lnTo>
                  <a:lnTo>
                    <a:pt x="1568" y="243"/>
                  </a:lnTo>
                  <a:lnTo>
                    <a:pt x="1556" y="233"/>
                  </a:lnTo>
                  <a:lnTo>
                    <a:pt x="1544" y="222"/>
                  </a:lnTo>
                  <a:lnTo>
                    <a:pt x="1530" y="212"/>
                  </a:lnTo>
                  <a:lnTo>
                    <a:pt x="1518" y="202"/>
                  </a:lnTo>
                  <a:lnTo>
                    <a:pt x="1505" y="192"/>
                  </a:lnTo>
                  <a:lnTo>
                    <a:pt x="1491" y="182"/>
                  </a:lnTo>
                  <a:lnTo>
                    <a:pt x="1479" y="172"/>
                  </a:lnTo>
                  <a:lnTo>
                    <a:pt x="1465" y="163"/>
                  </a:lnTo>
                  <a:lnTo>
                    <a:pt x="1451" y="154"/>
                  </a:lnTo>
                  <a:lnTo>
                    <a:pt x="1438" y="145"/>
                  </a:lnTo>
                  <a:lnTo>
                    <a:pt x="1423" y="136"/>
                  </a:lnTo>
                  <a:lnTo>
                    <a:pt x="1410" y="128"/>
                  </a:lnTo>
                  <a:lnTo>
                    <a:pt x="1395" y="120"/>
                  </a:lnTo>
                  <a:lnTo>
                    <a:pt x="1381" y="112"/>
                  </a:lnTo>
                  <a:lnTo>
                    <a:pt x="1367" y="105"/>
                  </a:lnTo>
                  <a:lnTo>
                    <a:pt x="1352" y="97"/>
                  </a:lnTo>
                  <a:lnTo>
                    <a:pt x="1338" y="91"/>
                  </a:lnTo>
                  <a:lnTo>
                    <a:pt x="1323" y="83"/>
                  </a:lnTo>
                  <a:lnTo>
                    <a:pt x="1308" y="77"/>
                  </a:lnTo>
                  <a:lnTo>
                    <a:pt x="1293" y="71"/>
                  </a:lnTo>
                  <a:lnTo>
                    <a:pt x="1277" y="64"/>
                  </a:lnTo>
                  <a:lnTo>
                    <a:pt x="1262" y="58"/>
                  </a:lnTo>
                  <a:lnTo>
                    <a:pt x="1246" y="53"/>
                  </a:lnTo>
                  <a:lnTo>
                    <a:pt x="1231" y="48"/>
                  </a:lnTo>
                  <a:lnTo>
                    <a:pt x="1215" y="43"/>
                  </a:lnTo>
                  <a:lnTo>
                    <a:pt x="1200" y="38"/>
                  </a:lnTo>
                  <a:lnTo>
                    <a:pt x="1184" y="34"/>
                  </a:lnTo>
                  <a:lnTo>
                    <a:pt x="1168" y="29"/>
                  </a:lnTo>
                  <a:lnTo>
                    <a:pt x="1153" y="26"/>
                  </a:lnTo>
                  <a:lnTo>
                    <a:pt x="1137" y="22"/>
                  </a:lnTo>
                  <a:lnTo>
                    <a:pt x="1120" y="18"/>
                  </a:lnTo>
                  <a:lnTo>
                    <a:pt x="1105" y="16"/>
                  </a:lnTo>
                  <a:lnTo>
                    <a:pt x="1088" y="13"/>
                  </a:lnTo>
                  <a:lnTo>
                    <a:pt x="1073" y="10"/>
                  </a:lnTo>
                  <a:lnTo>
                    <a:pt x="1056" y="8"/>
                  </a:lnTo>
                  <a:lnTo>
                    <a:pt x="1040" y="6"/>
                  </a:lnTo>
                  <a:lnTo>
                    <a:pt x="1024" y="5"/>
                  </a:lnTo>
                  <a:lnTo>
                    <a:pt x="1007" y="4"/>
                  </a:lnTo>
                  <a:lnTo>
                    <a:pt x="991" y="3"/>
                  </a:lnTo>
                  <a:lnTo>
                    <a:pt x="975" y="2"/>
                  </a:lnTo>
                  <a:lnTo>
                    <a:pt x="958" y="2"/>
                  </a:lnTo>
                  <a:lnTo>
                    <a:pt x="942" y="0"/>
                  </a:lnTo>
                  <a:lnTo>
                    <a:pt x="926" y="0"/>
                  </a:lnTo>
                  <a:lnTo>
                    <a:pt x="909" y="2"/>
                  </a:lnTo>
                  <a:lnTo>
                    <a:pt x="893" y="2"/>
                  </a:lnTo>
                  <a:lnTo>
                    <a:pt x="877" y="3"/>
                  </a:lnTo>
                  <a:lnTo>
                    <a:pt x="860" y="4"/>
                  </a:lnTo>
                  <a:lnTo>
                    <a:pt x="844" y="6"/>
                  </a:lnTo>
                  <a:lnTo>
                    <a:pt x="828" y="7"/>
                  </a:lnTo>
                  <a:lnTo>
                    <a:pt x="812" y="9"/>
                  </a:lnTo>
                  <a:lnTo>
                    <a:pt x="795" y="12"/>
                  </a:lnTo>
                  <a:lnTo>
                    <a:pt x="780" y="14"/>
                  </a:lnTo>
                  <a:lnTo>
                    <a:pt x="763" y="17"/>
                  </a:lnTo>
                  <a:lnTo>
                    <a:pt x="747" y="20"/>
                  </a:lnTo>
                  <a:lnTo>
                    <a:pt x="732" y="24"/>
                  </a:lnTo>
                  <a:lnTo>
                    <a:pt x="715" y="27"/>
                  </a:lnTo>
                </a:path>
              </a:pathLst>
            </a:custGeom>
            <a:noFill/>
            <a:ln w="206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4219" name="Freeform 27"/>
            <p:cNvSpPr>
              <a:spLocks/>
            </p:cNvSpPr>
            <p:nvPr/>
          </p:nvSpPr>
          <p:spPr bwMode="auto">
            <a:xfrm>
              <a:off x="2318" y="1427"/>
              <a:ext cx="18" cy="35"/>
            </a:xfrm>
            <a:custGeom>
              <a:avLst/>
              <a:gdLst>
                <a:gd name="T0" fmla="*/ 0 w 110"/>
                <a:gd name="T1" fmla="*/ 181 h 210"/>
                <a:gd name="T2" fmla="*/ 110 w 110"/>
                <a:gd name="T3" fmla="*/ 0 h 210"/>
                <a:gd name="T4" fmla="*/ 98 w 110"/>
                <a:gd name="T5" fmla="*/ 210 h 210"/>
                <a:gd name="T6" fmla="*/ 62 w 110"/>
                <a:gd name="T7" fmla="*/ 157 h 210"/>
                <a:gd name="T8" fmla="*/ 0 w 110"/>
                <a:gd name="T9" fmla="*/ 18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10">
                  <a:moveTo>
                    <a:pt x="0" y="181"/>
                  </a:moveTo>
                  <a:lnTo>
                    <a:pt x="110" y="0"/>
                  </a:lnTo>
                  <a:lnTo>
                    <a:pt x="98" y="210"/>
                  </a:lnTo>
                  <a:lnTo>
                    <a:pt x="62" y="157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0000"/>
            </a:solidFill>
            <a:ln w="142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220" name="Freeform 28"/>
            <p:cNvSpPr>
              <a:spLocks/>
            </p:cNvSpPr>
            <p:nvPr/>
          </p:nvSpPr>
          <p:spPr bwMode="auto">
            <a:xfrm>
              <a:off x="2425" y="1310"/>
              <a:ext cx="35" cy="21"/>
            </a:xfrm>
            <a:custGeom>
              <a:avLst/>
              <a:gdLst>
                <a:gd name="T0" fmla="*/ 211 w 211"/>
                <a:gd name="T1" fmla="*/ 95 h 121"/>
                <a:gd name="T2" fmla="*/ 0 w 211"/>
                <a:gd name="T3" fmla="*/ 121 h 121"/>
                <a:gd name="T4" fmla="*/ 173 w 211"/>
                <a:gd name="T5" fmla="*/ 0 h 121"/>
                <a:gd name="T6" fmla="*/ 154 w 211"/>
                <a:gd name="T7" fmla="*/ 62 h 121"/>
                <a:gd name="T8" fmla="*/ 211 w 211"/>
                <a:gd name="T9" fmla="*/ 9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121">
                  <a:moveTo>
                    <a:pt x="211" y="95"/>
                  </a:moveTo>
                  <a:lnTo>
                    <a:pt x="0" y="121"/>
                  </a:lnTo>
                  <a:lnTo>
                    <a:pt x="173" y="0"/>
                  </a:lnTo>
                  <a:lnTo>
                    <a:pt x="154" y="62"/>
                  </a:lnTo>
                  <a:lnTo>
                    <a:pt x="211" y="95"/>
                  </a:lnTo>
                  <a:close/>
                </a:path>
              </a:pathLst>
            </a:custGeom>
            <a:solidFill>
              <a:srgbClr val="FF0000"/>
            </a:solidFill>
            <a:ln w="142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221" name="Freeform 29"/>
            <p:cNvSpPr>
              <a:spLocks/>
            </p:cNvSpPr>
            <p:nvPr/>
          </p:nvSpPr>
          <p:spPr bwMode="auto">
            <a:xfrm>
              <a:off x="3525" y="2311"/>
              <a:ext cx="312" cy="312"/>
            </a:xfrm>
            <a:custGeom>
              <a:avLst/>
              <a:gdLst>
                <a:gd name="T0" fmla="*/ 5 w 1876"/>
                <a:gd name="T1" fmla="*/ 843 h 1876"/>
                <a:gd name="T2" fmla="*/ 0 w 1876"/>
                <a:gd name="T3" fmla="*/ 924 h 1876"/>
                <a:gd name="T4" fmla="*/ 3 w 1876"/>
                <a:gd name="T5" fmla="*/ 1007 h 1876"/>
                <a:gd name="T6" fmla="*/ 13 w 1876"/>
                <a:gd name="T7" fmla="*/ 1087 h 1876"/>
                <a:gd name="T8" fmla="*/ 29 w 1876"/>
                <a:gd name="T9" fmla="*/ 1167 h 1876"/>
                <a:gd name="T10" fmla="*/ 53 w 1876"/>
                <a:gd name="T11" fmla="*/ 1246 h 1876"/>
                <a:gd name="T12" fmla="*/ 83 w 1876"/>
                <a:gd name="T13" fmla="*/ 1322 h 1876"/>
                <a:gd name="T14" fmla="*/ 120 w 1876"/>
                <a:gd name="T15" fmla="*/ 1394 h 1876"/>
                <a:gd name="T16" fmla="*/ 162 w 1876"/>
                <a:gd name="T17" fmla="*/ 1464 h 1876"/>
                <a:gd name="T18" fmla="*/ 211 w 1876"/>
                <a:gd name="T19" fmla="*/ 1530 h 1876"/>
                <a:gd name="T20" fmla="*/ 265 w 1876"/>
                <a:gd name="T21" fmla="*/ 1590 h 1876"/>
                <a:gd name="T22" fmla="*/ 324 w 1876"/>
                <a:gd name="T23" fmla="*/ 1647 h 1876"/>
                <a:gd name="T24" fmla="*/ 388 w 1876"/>
                <a:gd name="T25" fmla="*/ 1697 h 1876"/>
                <a:gd name="T26" fmla="*/ 457 w 1876"/>
                <a:gd name="T27" fmla="*/ 1743 h 1876"/>
                <a:gd name="T28" fmla="*/ 528 w 1876"/>
                <a:gd name="T29" fmla="*/ 1781 h 1876"/>
                <a:gd name="T30" fmla="*/ 603 w 1876"/>
                <a:gd name="T31" fmla="*/ 1814 h 1876"/>
                <a:gd name="T32" fmla="*/ 681 w 1876"/>
                <a:gd name="T33" fmla="*/ 1839 h 1876"/>
                <a:gd name="T34" fmla="*/ 760 w 1876"/>
                <a:gd name="T35" fmla="*/ 1858 h 1876"/>
                <a:gd name="T36" fmla="*/ 841 w 1876"/>
                <a:gd name="T37" fmla="*/ 1871 h 1876"/>
                <a:gd name="T38" fmla="*/ 922 w 1876"/>
                <a:gd name="T39" fmla="*/ 1875 h 1876"/>
                <a:gd name="T40" fmla="*/ 1004 w 1876"/>
                <a:gd name="T41" fmla="*/ 1873 h 1876"/>
                <a:gd name="T42" fmla="*/ 1085 w 1876"/>
                <a:gd name="T43" fmla="*/ 1864 h 1876"/>
                <a:gd name="T44" fmla="*/ 1165 w 1876"/>
                <a:gd name="T45" fmla="*/ 1848 h 1876"/>
                <a:gd name="T46" fmla="*/ 1244 w 1876"/>
                <a:gd name="T47" fmla="*/ 1825 h 1876"/>
                <a:gd name="T48" fmla="*/ 1320 w 1876"/>
                <a:gd name="T49" fmla="*/ 1795 h 1876"/>
                <a:gd name="T50" fmla="*/ 1392 w 1876"/>
                <a:gd name="T51" fmla="*/ 1758 h 1876"/>
                <a:gd name="T52" fmla="*/ 1462 w 1876"/>
                <a:gd name="T53" fmla="*/ 1716 h 1876"/>
                <a:gd name="T54" fmla="*/ 1528 w 1876"/>
                <a:gd name="T55" fmla="*/ 1667 h 1876"/>
                <a:gd name="T56" fmla="*/ 1589 w 1876"/>
                <a:gd name="T57" fmla="*/ 1613 h 1876"/>
                <a:gd name="T58" fmla="*/ 1646 w 1876"/>
                <a:gd name="T59" fmla="*/ 1553 h 1876"/>
                <a:gd name="T60" fmla="*/ 1696 w 1876"/>
                <a:gd name="T61" fmla="*/ 1490 h 1876"/>
                <a:gd name="T62" fmla="*/ 1742 w 1876"/>
                <a:gd name="T63" fmla="*/ 1422 h 1876"/>
                <a:gd name="T64" fmla="*/ 1781 w 1876"/>
                <a:gd name="T65" fmla="*/ 1350 h 1876"/>
                <a:gd name="T66" fmla="*/ 1813 w 1876"/>
                <a:gd name="T67" fmla="*/ 1275 h 1876"/>
                <a:gd name="T68" fmla="*/ 1840 w 1876"/>
                <a:gd name="T69" fmla="*/ 1198 h 1876"/>
                <a:gd name="T70" fmla="*/ 1859 w 1876"/>
                <a:gd name="T71" fmla="*/ 1118 h 1876"/>
                <a:gd name="T72" fmla="*/ 1871 w 1876"/>
                <a:gd name="T73" fmla="*/ 1038 h 1876"/>
                <a:gd name="T74" fmla="*/ 1875 w 1876"/>
                <a:gd name="T75" fmla="*/ 957 h 1876"/>
                <a:gd name="T76" fmla="*/ 1874 w 1876"/>
                <a:gd name="T77" fmla="*/ 874 h 1876"/>
                <a:gd name="T78" fmla="*/ 1864 w 1876"/>
                <a:gd name="T79" fmla="*/ 793 h 1876"/>
                <a:gd name="T80" fmla="*/ 1849 w 1876"/>
                <a:gd name="T81" fmla="*/ 713 h 1876"/>
                <a:gd name="T82" fmla="*/ 1825 w 1876"/>
                <a:gd name="T83" fmla="*/ 635 h 1876"/>
                <a:gd name="T84" fmla="*/ 1796 w 1876"/>
                <a:gd name="T85" fmla="*/ 559 h 1876"/>
                <a:gd name="T86" fmla="*/ 1760 w 1876"/>
                <a:gd name="T87" fmla="*/ 486 h 1876"/>
                <a:gd name="T88" fmla="*/ 1717 w 1876"/>
                <a:gd name="T89" fmla="*/ 416 h 1876"/>
                <a:gd name="T90" fmla="*/ 1668 w 1876"/>
                <a:gd name="T91" fmla="*/ 350 h 1876"/>
                <a:gd name="T92" fmla="*/ 1615 w 1876"/>
                <a:gd name="T93" fmla="*/ 289 h 1876"/>
                <a:gd name="T94" fmla="*/ 1556 w 1876"/>
                <a:gd name="T95" fmla="*/ 233 h 1876"/>
                <a:gd name="T96" fmla="*/ 1492 w 1876"/>
                <a:gd name="T97" fmla="*/ 182 h 1876"/>
                <a:gd name="T98" fmla="*/ 1424 w 1876"/>
                <a:gd name="T99" fmla="*/ 136 h 1876"/>
                <a:gd name="T100" fmla="*/ 1352 w 1876"/>
                <a:gd name="T101" fmla="*/ 97 h 1876"/>
                <a:gd name="T102" fmla="*/ 1277 w 1876"/>
                <a:gd name="T103" fmla="*/ 64 h 1876"/>
                <a:gd name="T104" fmla="*/ 1201 w 1876"/>
                <a:gd name="T105" fmla="*/ 38 h 1876"/>
                <a:gd name="T106" fmla="*/ 1120 w 1876"/>
                <a:gd name="T107" fmla="*/ 18 h 1876"/>
                <a:gd name="T108" fmla="*/ 1040 w 1876"/>
                <a:gd name="T109" fmla="*/ 6 h 1876"/>
                <a:gd name="T110" fmla="*/ 959 w 1876"/>
                <a:gd name="T111" fmla="*/ 0 h 1876"/>
                <a:gd name="T112" fmla="*/ 877 w 1876"/>
                <a:gd name="T113" fmla="*/ 2 h 1876"/>
                <a:gd name="T114" fmla="*/ 795 w 1876"/>
                <a:gd name="T115" fmla="*/ 11 h 1876"/>
                <a:gd name="T116" fmla="*/ 715 w 1876"/>
                <a:gd name="T117" fmla="*/ 27 h 1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76" h="1876">
                  <a:moveTo>
                    <a:pt x="14" y="778"/>
                  </a:moveTo>
                  <a:lnTo>
                    <a:pt x="12" y="794"/>
                  </a:lnTo>
                  <a:lnTo>
                    <a:pt x="9" y="811"/>
                  </a:lnTo>
                  <a:lnTo>
                    <a:pt x="7" y="826"/>
                  </a:lnTo>
                  <a:lnTo>
                    <a:pt x="5" y="843"/>
                  </a:lnTo>
                  <a:lnTo>
                    <a:pt x="4" y="860"/>
                  </a:lnTo>
                  <a:lnTo>
                    <a:pt x="3" y="875"/>
                  </a:lnTo>
                  <a:lnTo>
                    <a:pt x="1" y="892"/>
                  </a:lnTo>
                  <a:lnTo>
                    <a:pt x="1" y="908"/>
                  </a:lnTo>
                  <a:lnTo>
                    <a:pt x="0" y="924"/>
                  </a:lnTo>
                  <a:lnTo>
                    <a:pt x="0" y="941"/>
                  </a:lnTo>
                  <a:lnTo>
                    <a:pt x="0" y="958"/>
                  </a:lnTo>
                  <a:lnTo>
                    <a:pt x="1" y="973"/>
                  </a:lnTo>
                  <a:lnTo>
                    <a:pt x="1" y="990"/>
                  </a:lnTo>
                  <a:lnTo>
                    <a:pt x="3" y="1007"/>
                  </a:lnTo>
                  <a:lnTo>
                    <a:pt x="5" y="1022"/>
                  </a:lnTo>
                  <a:lnTo>
                    <a:pt x="6" y="1039"/>
                  </a:lnTo>
                  <a:lnTo>
                    <a:pt x="8" y="1055"/>
                  </a:lnTo>
                  <a:lnTo>
                    <a:pt x="10" y="1071"/>
                  </a:lnTo>
                  <a:lnTo>
                    <a:pt x="13" y="1087"/>
                  </a:lnTo>
                  <a:lnTo>
                    <a:pt x="15" y="1104"/>
                  </a:lnTo>
                  <a:lnTo>
                    <a:pt x="18" y="1119"/>
                  </a:lnTo>
                  <a:lnTo>
                    <a:pt x="22" y="1136"/>
                  </a:lnTo>
                  <a:lnTo>
                    <a:pt x="25" y="1151"/>
                  </a:lnTo>
                  <a:lnTo>
                    <a:pt x="29" y="1167"/>
                  </a:lnTo>
                  <a:lnTo>
                    <a:pt x="33" y="1183"/>
                  </a:lnTo>
                  <a:lnTo>
                    <a:pt x="37" y="1199"/>
                  </a:lnTo>
                  <a:lnTo>
                    <a:pt x="43" y="1215"/>
                  </a:lnTo>
                  <a:lnTo>
                    <a:pt x="47" y="1230"/>
                  </a:lnTo>
                  <a:lnTo>
                    <a:pt x="53" y="1246"/>
                  </a:lnTo>
                  <a:lnTo>
                    <a:pt x="58" y="1260"/>
                  </a:lnTo>
                  <a:lnTo>
                    <a:pt x="64" y="1276"/>
                  </a:lnTo>
                  <a:lnTo>
                    <a:pt x="69" y="1292"/>
                  </a:lnTo>
                  <a:lnTo>
                    <a:pt x="76" y="1306"/>
                  </a:lnTo>
                  <a:lnTo>
                    <a:pt x="83" y="1322"/>
                  </a:lnTo>
                  <a:lnTo>
                    <a:pt x="89" y="1336"/>
                  </a:lnTo>
                  <a:lnTo>
                    <a:pt x="96" y="1351"/>
                  </a:lnTo>
                  <a:lnTo>
                    <a:pt x="104" y="1365"/>
                  </a:lnTo>
                  <a:lnTo>
                    <a:pt x="112" y="1380"/>
                  </a:lnTo>
                  <a:lnTo>
                    <a:pt x="120" y="1394"/>
                  </a:lnTo>
                  <a:lnTo>
                    <a:pt x="127" y="1409"/>
                  </a:lnTo>
                  <a:lnTo>
                    <a:pt x="135" y="1423"/>
                  </a:lnTo>
                  <a:lnTo>
                    <a:pt x="144" y="1436"/>
                  </a:lnTo>
                  <a:lnTo>
                    <a:pt x="153" y="1451"/>
                  </a:lnTo>
                  <a:lnTo>
                    <a:pt x="162" y="1464"/>
                  </a:lnTo>
                  <a:lnTo>
                    <a:pt x="171" y="1478"/>
                  </a:lnTo>
                  <a:lnTo>
                    <a:pt x="181" y="1491"/>
                  </a:lnTo>
                  <a:lnTo>
                    <a:pt x="191" y="1504"/>
                  </a:lnTo>
                  <a:lnTo>
                    <a:pt x="201" y="1517"/>
                  </a:lnTo>
                  <a:lnTo>
                    <a:pt x="211" y="1530"/>
                  </a:lnTo>
                  <a:lnTo>
                    <a:pt x="221" y="1542"/>
                  </a:lnTo>
                  <a:lnTo>
                    <a:pt x="232" y="1554"/>
                  </a:lnTo>
                  <a:lnTo>
                    <a:pt x="242" y="1567"/>
                  </a:lnTo>
                  <a:lnTo>
                    <a:pt x="253" y="1579"/>
                  </a:lnTo>
                  <a:lnTo>
                    <a:pt x="265" y="1590"/>
                  </a:lnTo>
                  <a:lnTo>
                    <a:pt x="276" y="1602"/>
                  </a:lnTo>
                  <a:lnTo>
                    <a:pt x="288" y="1613"/>
                  </a:lnTo>
                  <a:lnTo>
                    <a:pt x="300" y="1625"/>
                  </a:lnTo>
                  <a:lnTo>
                    <a:pt x="312" y="1636"/>
                  </a:lnTo>
                  <a:lnTo>
                    <a:pt x="324" y="1647"/>
                  </a:lnTo>
                  <a:lnTo>
                    <a:pt x="337" y="1657"/>
                  </a:lnTo>
                  <a:lnTo>
                    <a:pt x="349" y="1668"/>
                  </a:lnTo>
                  <a:lnTo>
                    <a:pt x="362" y="1678"/>
                  </a:lnTo>
                  <a:lnTo>
                    <a:pt x="374" y="1688"/>
                  </a:lnTo>
                  <a:lnTo>
                    <a:pt x="388" y="1697"/>
                  </a:lnTo>
                  <a:lnTo>
                    <a:pt x="401" y="1707"/>
                  </a:lnTo>
                  <a:lnTo>
                    <a:pt x="415" y="1716"/>
                  </a:lnTo>
                  <a:lnTo>
                    <a:pt x="429" y="1725"/>
                  </a:lnTo>
                  <a:lnTo>
                    <a:pt x="442" y="1734"/>
                  </a:lnTo>
                  <a:lnTo>
                    <a:pt x="457" y="1743"/>
                  </a:lnTo>
                  <a:lnTo>
                    <a:pt x="470" y="1750"/>
                  </a:lnTo>
                  <a:lnTo>
                    <a:pt x="485" y="1759"/>
                  </a:lnTo>
                  <a:lnTo>
                    <a:pt x="499" y="1766"/>
                  </a:lnTo>
                  <a:lnTo>
                    <a:pt x="514" y="1774"/>
                  </a:lnTo>
                  <a:lnTo>
                    <a:pt x="528" y="1781"/>
                  </a:lnTo>
                  <a:lnTo>
                    <a:pt x="543" y="1788"/>
                  </a:lnTo>
                  <a:lnTo>
                    <a:pt x="558" y="1795"/>
                  </a:lnTo>
                  <a:lnTo>
                    <a:pt x="573" y="1802"/>
                  </a:lnTo>
                  <a:lnTo>
                    <a:pt x="588" y="1808"/>
                  </a:lnTo>
                  <a:lnTo>
                    <a:pt x="603" y="1814"/>
                  </a:lnTo>
                  <a:lnTo>
                    <a:pt x="618" y="1819"/>
                  </a:lnTo>
                  <a:lnTo>
                    <a:pt x="634" y="1825"/>
                  </a:lnTo>
                  <a:lnTo>
                    <a:pt x="649" y="1830"/>
                  </a:lnTo>
                  <a:lnTo>
                    <a:pt x="665" y="1835"/>
                  </a:lnTo>
                  <a:lnTo>
                    <a:pt x="681" y="1839"/>
                  </a:lnTo>
                  <a:lnTo>
                    <a:pt x="696" y="1844"/>
                  </a:lnTo>
                  <a:lnTo>
                    <a:pt x="712" y="1848"/>
                  </a:lnTo>
                  <a:lnTo>
                    <a:pt x="729" y="1852"/>
                  </a:lnTo>
                  <a:lnTo>
                    <a:pt x="744" y="1855"/>
                  </a:lnTo>
                  <a:lnTo>
                    <a:pt x="760" y="1858"/>
                  </a:lnTo>
                  <a:lnTo>
                    <a:pt x="776" y="1862"/>
                  </a:lnTo>
                  <a:lnTo>
                    <a:pt x="792" y="1864"/>
                  </a:lnTo>
                  <a:lnTo>
                    <a:pt x="809" y="1866"/>
                  </a:lnTo>
                  <a:lnTo>
                    <a:pt x="824" y="1868"/>
                  </a:lnTo>
                  <a:lnTo>
                    <a:pt x="841" y="1871"/>
                  </a:lnTo>
                  <a:lnTo>
                    <a:pt x="857" y="1872"/>
                  </a:lnTo>
                  <a:lnTo>
                    <a:pt x="873" y="1874"/>
                  </a:lnTo>
                  <a:lnTo>
                    <a:pt x="890" y="1874"/>
                  </a:lnTo>
                  <a:lnTo>
                    <a:pt x="906" y="1875"/>
                  </a:lnTo>
                  <a:lnTo>
                    <a:pt x="922" y="1875"/>
                  </a:lnTo>
                  <a:lnTo>
                    <a:pt x="939" y="1876"/>
                  </a:lnTo>
                  <a:lnTo>
                    <a:pt x="955" y="1875"/>
                  </a:lnTo>
                  <a:lnTo>
                    <a:pt x="971" y="1875"/>
                  </a:lnTo>
                  <a:lnTo>
                    <a:pt x="988" y="1874"/>
                  </a:lnTo>
                  <a:lnTo>
                    <a:pt x="1004" y="1873"/>
                  </a:lnTo>
                  <a:lnTo>
                    <a:pt x="1020" y="1872"/>
                  </a:lnTo>
                  <a:lnTo>
                    <a:pt x="1037" y="1871"/>
                  </a:lnTo>
                  <a:lnTo>
                    <a:pt x="1053" y="1868"/>
                  </a:lnTo>
                  <a:lnTo>
                    <a:pt x="1069" y="1866"/>
                  </a:lnTo>
                  <a:lnTo>
                    <a:pt x="1085" y="1864"/>
                  </a:lnTo>
                  <a:lnTo>
                    <a:pt x="1102" y="1862"/>
                  </a:lnTo>
                  <a:lnTo>
                    <a:pt x="1117" y="1858"/>
                  </a:lnTo>
                  <a:lnTo>
                    <a:pt x="1134" y="1855"/>
                  </a:lnTo>
                  <a:lnTo>
                    <a:pt x="1149" y="1852"/>
                  </a:lnTo>
                  <a:lnTo>
                    <a:pt x="1165" y="1848"/>
                  </a:lnTo>
                  <a:lnTo>
                    <a:pt x="1181" y="1844"/>
                  </a:lnTo>
                  <a:lnTo>
                    <a:pt x="1197" y="1839"/>
                  </a:lnTo>
                  <a:lnTo>
                    <a:pt x="1213" y="1835"/>
                  </a:lnTo>
                  <a:lnTo>
                    <a:pt x="1228" y="1829"/>
                  </a:lnTo>
                  <a:lnTo>
                    <a:pt x="1244" y="1825"/>
                  </a:lnTo>
                  <a:lnTo>
                    <a:pt x="1259" y="1819"/>
                  </a:lnTo>
                  <a:lnTo>
                    <a:pt x="1274" y="1814"/>
                  </a:lnTo>
                  <a:lnTo>
                    <a:pt x="1290" y="1807"/>
                  </a:lnTo>
                  <a:lnTo>
                    <a:pt x="1304" y="1802"/>
                  </a:lnTo>
                  <a:lnTo>
                    <a:pt x="1320" y="1795"/>
                  </a:lnTo>
                  <a:lnTo>
                    <a:pt x="1334" y="1788"/>
                  </a:lnTo>
                  <a:lnTo>
                    <a:pt x="1349" y="1780"/>
                  </a:lnTo>
                  <a:lnTo>
                    <a:pt x="1364" y="1774"/>
                  </a:lnTo>
                  <a:lnTo>
                    <a:pt x="1379" y="1766"/>
                  </a:lnTo>
                  <a:lnTo>
                    <a:pt x="1392" y="1758"/>
                  </a:lnTo>
                  <a:lnTo>
                    <a:pt x="1407" y="1750"/>
                  </a:lnTo>
                  <a:lnTo>
                    <a:pt x="1421" y="1741"/>
                  </a:lnTo>
                  <a:lnTo>
                    <a:pt x="1434" y="1734"/>
                  </a:lnTo>
                  <a:lnTo>
                    <a:pt x="1449" y="1725"/>
                  </a:lnTo>
                  <a:lnTo>
                    <a:pt x="1462" y="1716"/>
                  </a:lnTo>
                  <a:lnTo>
                    <a:pt x="1476" y="1706"/>
                  </a:lnTo>
                  <a:lnTo>
                    <a:pt x="1489" y="1697"/>
                  </a:lnTo>
                  <a:lnTo>
                    <a:pt x="1502" y="1687"/>
                  </a:lnTo>
                  <a:lnTo>
                    <a:pt x="1516" y="1677"/>
                  </a:lnTo>
                  <a:lnTo>
                    <a:pt x="1528" y="1667"/>
                  </a:lnTo>
                  <a:lnTo>
                    <a:pt x="1540" y="1657"/>
                  </a:lnTo>
                  <a:lnTo>
                    <a:pt x="1554" y="1646"/>
                  </a:lnTo>
                  <a:lnTo>
                    <a:pt x="1565" y="1636"/>
                  </a:lnTo>
                  <a:lnTo>
                    <a:pt x="1577" y="1625"/>
                  </a:lnTo>
                  <a:lnTo>
                    <a:pt x="1589" y="1613"/>
                  </a:lnTo>
                  <a:lnTo>
                    <a:pt x="1600" y="1601"/>
                  </a:lnTo>
                  <a:lnTo>
                    <a:pt x="1613" y="1590"/>
                  </a:lnTo>
                  <a:lnTo>
                    <a:pt x="1624" y="1578"/>
                  </a:lnTo>
                  <a:lnTo>
                    <a:pt x="1635" y="1566"/>
                  </a:lnTo>
                  <a:lnTo>
                    <a:pt x="1646" y="1553"/>
                  </a:lnTo>
                  <a:lnTo>
                    <a:pt x="1656" y="1541"/>
                  </a:lnTo>
                  <a:lnTo>
                    <a:pt x="1666" y="1529"/>
                  </a:lnTo>
                  <a:lnTo>
                    <a:pt x="1677" y="1515"/>
                  </a:lnTo>
                  <a:lnTo>
                    <a:pt x="1686" y="1503"/>
                  </a:lnTo>
                  <a:lnTo>
                    <a:pt x="1696" y="1490"/>
                  </a:lnTo>
                  <a:lnTo>
                    <a:pt x="1706" y="1476"/>
                  </a:lnTo>
                  <a:lnTo>
                    <a:pt x="1715" y="1463"/>
                  </a:lnTo>
                  <a:lnTo>
                    <a:pt x="1724" y="1450"/>
                  </a:lnTo>
                  <a:lnTo>
                    <a:pt x="1733" y="1435"/>
                  </a:lnTo>
                  <a:lnTo>
                    <a:pt x="1742" y="1422"/>
                  </a:lnTo>
                  <a:lnTo>
                    <a:pt x="1750" y="1407"/>
                  </a:lnTo>
                  <a:lnTo>
                    <a:pt x="1757" y="1393"/>
                  </a:lnTo>
                  <a:lnTo>
                    <a:pt x="1766" y="1380"/>
                  </a:lnTo>
                  <a:lnTo>
                    <a:pt x="1773" y="1365"/>
                  </a:lnTo>
                  <a:lnTo>
                    <a:pt x="1781" y="1350"/>
                  </a:lnTo>
                  <a:lnTo>
                    <a:pt x="1787" y="1335"/>
                  </a:lnTo>
                  <a:lnTo>
                    <a:pt x="1794" y="1321"/>
                  </a:lnTo>
                  <a:lnTo>
                    <a:pt x="1801" y="1305"/>
                  </a:lnTo>
                  <a:lnTo>
                    <a:pt x="1807" y="1291"/>
                  </a:lnTo>
                  <a:lnTo>
                    <a:pt x="1813" y="1275"/>
                  </a:lnTo>
                  <a:lnTo>
                    <a:pt x="1819" y="1259"/>
                  </a:lnTo>
                  <a:lnTo>
                    <a:pt x="1824" y="1245"/>
                  </a:lnTo>
                  <a:lnTo>
                    <a:pt x="1830" y="1229"/>
                  </a:lnTo>
                  <a:lnTo>
                    <a:pt x="1834" y="1214"/>
                  </a:lnTo>
                  <a:lnTo>
                    <a:pt x="1840" y="1198"/>
                  </a:lnTo>
                  <a:lnTo>
                    <a:pt x="1844" y="1183"/>
                  </a:lnTo>
                  <a:lnTo>
                    <a:pt x="1848" y="1166"/>
                  </a:lnTo>
                  <a:lnTo>
                    <a:pt x="1852" y="1150"/>
                  </a:lnTo>
                  <a:lnTo>
                    <a:pt x="1855" y="1135"/>
                  </a:lnTo>
                  <a:lnTo>
                    <a:pt x="1859" y="1118"/>
                  </a:lnTo>
                  <a:lnTo>
                    <a:pt x="1862" y="1102"/>
                  </a:lnTo>
                  <a:lnTo>
                    <a:pt x="1864" y="1086"/>
                  </a:lnTo>
                  <a:lnTo>
                    <a:pt x="1866" y="1070"/>
                  </a:lnTo>
                  <a:lnTo>
                    <a:pt x="1869" y="1053"/>
                  </a:lnTo>
                  <a:lnTo>
                    <a:pt x="1871" y="1038"/>
                  </a:lnTo>
                  <a:lnTo>
                    <a:pt x="1872" y="1021"/>
                  </a:lnTo>
                  <a:lnTo>
                    <a:pt x="1873" y="1006"/>
                  </a:lnTo>
                  <a:lnTo>
                    <a:pt x="1874" y="989"/>
                  </a:lnTo>
                  <a:lnTo>
                    <a:pt x="1875" y="972"/>
                  </a:lnTo>
                  <a:lnTo>
                    <a:pt x="1875" y="957"/>
                  </a:lnTo>
                  <a:lnTo>
                    <a:pt x="1876" y="940"/>
                  </a:lnTo>
                  <a:lnTo>
                    <a:pt x="1875" y="923"/>
                  </a:lnTo>
                  <a:lnTo>
                    <a:pt x="1875" y="908"/>
                  </a:lnTo>
                  <a:lnTo>
                    <a:pt x="1874" y="891"/>
                  </a:lnTo>
                  <a:lnTo>
                    <a:pt x="1874" y="874"/>
                  </a:lnTo>
                  <a:lnTo>
                    <a:pt x="1873" y="859"/>
                  </a:lnTo>
                  <a:lnTo>
                    <a:pt x="1871" y="842"/>
                  </a:lnTo>
                  <a:lnTo>
                    <a:pt x="1869" y="825"/>
                  </a:lnTo>
                  <a:lnTo>
                    <a:pt x="1868" y="810"/>
                  </a:lnTo>
                  <a:lnTo>
                    <a:pt x="1864" y="793"/>
                  </a:lnTo>
                  <a:lnTo>
                    <a:pt x="1862" y="777"/>
                  </a:lnTo>
                  <a:lnTo>
                    <a:pt x="1859" y="761"/>
                  </a:lnTo>
                  <a:lnTo>
                    <a:pt x="1856" y="745"/>
                  </a:lnTo>
                  <a:lnTo>
                    <a:pt x="1852" y="729"/>
                  </a:lnTo>
                  <a:lnTo>
                    <a:pt x="1849" y="713"/>
                  </a:lnTo>
                  <a:lnTo>
                    <a:pt x="1844" y="697"/>
                  </a:lnTo>
                  <a:lnTo>
                    <a:pt x="1840" y="682"/>
                  </a:lnTo>
                  <a:lnTo>
                    <a:pt x="1835" y="666"/>
                  </a:lnTo>
                  <a:lnTo>
                    <a:pt x="1831" y="650"/>
                  </a:lnTo>
                  <a:lnTo>
                    <a:pt x="1825" y="635"/>
                  </a:lnTo>
                  <a:lnTo>
                    <a:pt x="1820" y="619"/>
                  </a:lnTo>
                  <a:lnTo>
                    <a:pt x="1814" y="604"/>
                  </a:lnTo>
                  <a:lnTo>
                    <a:pt x="1809" y="589"/>
                  </a:lnTo>
                  <a:lnTo>
                    <a:pt x="1802" y="574"/>
                  </a:lnTo>
                  <a:lnTo>
                    <a:pt x="1796" y="559"/>
                  </a:lnTo>
                  <a:lnTo>
                    <a:pt x="1790" y="544"/>
                  </a:lnTo>
                  <a:lnTo>
                    <a:pt x="1782" y="529"/>
                  </a:lnTo>
                  <a:lnTo>
                    <a:pt x="1775" y="515"/>
                  </a:lnTo>
                  <a:lnTo>
                    <a:pt x="1767" y="500"/>
                  </a:lnTo>
                  <a:lnTo>
                    <a:pt x="1760" y="486"/>
                  </a:lnTo>
                  <a:lnTo>
                    <a:pt x="1752" y="471"/>
                  </a:lnTo>
                  <a:lnTo>
                    <a:pt x="1743" y="458"/>
                  </a:lnTo>
                  <a:lnTo>
                    <a:pt x="1735" y="443"/>
                  </a:lnTo>
                  <a:lnTo>
                    <a:pt x="1726" y="430"/>
                  </a:lnTo>
                  <a:lnTo>
                    <a:pt x="1717" y="416"/>
                  </a:lnTo>
                  <a:lnTo>
                    <a:pt x="1708" y="402"/>
                  </a:lnTo>
                  <a:lnTo>
                    <a:pt x="1698" y="389"/>
                  </a:lnTo>
                  <a:lnTo>
                    <a:pt x="1688" y="375"/>
                  </a:lnTo>
                  <a:lnTo>
                    <a:pt x="1679" y="363"/>
                  </a:lnTo>
                  <a:lnTo>
                    <a:pt x="1668" y="350"/>
                  </a:lnTo>
                  <a:lnTo>
                    <a:pt x="1658" y="338"/>
                  </a:lnTo>
                  <a:lnTo>
                    <a:pt x="1648" y="325"/>
                  </a:lnTo>
                  <a:lnTo>
                    <a:pt x="1637" y="313"/>
                  </a:lnTo>
                  <a:lnTo>
                    <a:pt x="1626" y="301"/>
                  </a:lnTo>
                  <a:lnTo>
                    <a:pt x="1615" y="289"/>
                  </a:lnTo>
                  <a:lnTo>
                    <a:pt x="1604" y="277"/>
                  </a:lnTo>
                  <a:lnTo>
                    <a:pt x="1591" y="265"/>
                  </a:lnTo>
                  <a:lnTo>
                    <a:pt x="1580" y="254"/>
                  </a:lnTo>
                  <a:lnTo>
                    <a:pt x="1568" y="243"/>
                  </a:lnTo>
                  <a:lnTo>
                    <a:pt x="1556" y="233"/>
                  </a:lnTo>
                  <a:lnTo>
                    <a:pt x="1544" y="222"/>
                  </a:lnTo>
                  <a:lnTo>
                    <a:pt x="1531" y="212"/>
                  </a:lnTo>
                  <a:lnTo>
                    <a:pt x="1518" y="201"/>
                  </a:lnTo>
                  <a:lnTo>
                    <a:pt x="1505" y="191"/>
                  </a:lnTo>
                  <a:lnTo>
                    <a:pt x="1492" y="182"/>
                  </a:lnTo>
                  <a:lnTo>
                    <a:pt x="1479" y="172"/>
                  </a:lnTo>
                  <a:lnTo>
                    <a:pt x="1466" y="163"/>
                  </a:lnTo>
                  <a:lnTo>
                    <a:pt x="1451" y="154"/>
                  </a:lnTo>
                  <a:lnTo>
                    <a:pt x="1438" y="145"/>
                  </a:lnTo>
                  <a:lnTo>
                    <a:pt x="1424" y="136"/>
                  </a:lnTo>
                  <a:lnTo>
                    <a:pt x="1410" y="127"/>
                  </a:lnTo>
                  <a:lnTo>
                    <a:pt x="1395" y="119"/>
                  </a:lnTo>
                  <a:lnTo>
                    <a:pt x="1381" y="112"/>
                  </a:lnTo>
                  <a:lnTo>
                    <a:pt x="1367" y="104"/>
                  </a:lnTo>
                  <a:lnTo>
                    <a:pt x="1352" y="97"/>
                  </a:lnTo>
                  <a:lnTo>
                    <a:pt x="1338" y="89"/>
                  </a:lnTo>
                  <a:lnTo>
                    <a:pt x="1323" y="83"/>
                  </a:lnTo>
                  <a:lnTo>
                    <a:pt x="1308" y="76"/>
                  </a:lnTo>
                  <a:lnTo>
                    <a:pt x="1293" y="70"/>
                  </a:lnTo>
                  <a:lnTo>
                    <a:pt x="1277" y="64"/>
                  </a:lnTo>
                  <a:lnTo>
                    <a:pt x="1262" y="58"/>
                  </a:lnTo>
                  <a:lnTo>
                    <a:pt x="1247" y="53"/>
                  </a:lnTo>
                  <a:lnTo>
                    <a:pt x="1232" y="47"/>
                  </a:lnTo>
                  <a:lnTo>
                    <a:pt x="1216" y="43"/>
                  </a:lnTo>
                  <a:lnTo>
                    <a:pt x="1201" y="38"/>
                  </a:lnTo>
                  <a:lnTo>
                    <a:pt x="1185" y="34"/>
                  </a:lnTo>
                  <a:lnTo>
                    <a:pt x="1168" y="29"/>
                  </a:lnTo>
                  <a:lnTo>
                    <a:pt x="1153" y="25"/>
                  </a:lnTo>
                  <a:lnTo>
                    <a:pt x="1137" y="21"/>
                  </a:lnTo>
                  <a:lnTo>
                    <a:pt x="1120" y="18"/>
                  </a:lnTo>
                  <a:lnTo>
                    <a:pt x="1105" y="16"/>
                  </a:lnTo>
                  <a:lnTo>
                    <a:pt x="1089" y="12"/>
                  </a:lnTo>
                  <a:lnTo>
                    <a:pt x="1073" y="10"/>
                  </a:lnTo>
                  <a:lnTo>
                    <a:pt x="1056" y="8"/>
                  </a:lnTo>
                  <a:lnTo>
                    <a:pt x="1040" y="6"/>
                  </a:lnTo>
                  <a:lnTo>
                    <a:pt x="1024" y="5"/>
                  </a:lnTo>
                  <a:lnTo>
                    <a:pt x="1008" y="2"/>
                  </a:lnTo>
                  <a:lnTo>
                    <a:pt x="991" y="1"/>
                  </a:lnTo>
                  <a:lnTo>
                    <a:pt x="975" y="1"/>
                  </a:lnTo>
                  <a:lnTo>
                    <a:pt x="959" y="0"/>
                  </a:lnTo>
                  <a:lnTo>
                    <a:pt x="942" y="0"/>
                  </a:lnTo>
                  <a:lnTo>
                    <a:pt x="926" y="0"/>
                  </a:lnTo>
                  <a:lnTo>
                    <a:pt x="910" y="1"/>
                  </a:lnTo>
                  <a:lnTo>
                    <a:pt x="893" y="1"/>
                  </a:lnTo>
                  <a:lnTo>
                    <a:pt x="877" y="2"/>
                  </a:lnTo>
                  <a:lnTo>
                    <a:pt x="861" y="4"/>
                  </a:lnTo>
                  <a:lnTo>
                    <a:pt x="844" y="5"/>
                  </a:lnTo>
                  <a:lnTo>
                    <a:pt x="829" y="7"/>
                  </a:lnTo>
                  <a:lnTo>
                    <a:pt x="812" y="9"/>
                  </a:lnTo>
                  <a:lnTo>
                    <a:pt x="795" y="11"/>
                  </a:lnTo>
                  <a:lnTo>
                    <a:pt x="780" y="14"/>
                  </a:lnTo>
                  <a:lnTo>
                    <a:pt x="763" y="17"/>
                  </a:lnTo>
                  <a:lnTo>
                    <a:pt x="747" y="20"/>
                  </a:lnTo>
                  <a:lnTo>
                    <a:pt x="732" y="24"/>
                  </a:lnTo>
                  <a:lnTo>
                    <a:pt x="715" y="27"/>
                  </a:lnTo>
                </a:path>
              </a:pathLst>
            </a:custGeom>
            <a:noFill/>
            <a:ln w="206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4222" name="Freeform 30"/>
            <p:cNvSpPr>
              <a:spLocks/>
            </p:cNvSpPr>
            <p:nvPr/>
          </p:nvSpPr>
          <p:spPr bwMode="auto">
            <a:xfrm>
              <a:off x="3515" y="2419"/>
              <a:ext cx="19" cy="35"/>
            </a:xfrm>
            <a:custGeom>
              <a:avLst/>
              <a:gdLst>
                <a:gd name="T0" fmla="*/ 0 w 110"/>
                <a:gd name="T1" fmla="*/ 181 h 211"/>
                <a:gd name="T2" fmla="*/ 110 w 110"/>
                <a:gd name="T3" fmla="*/ 0 h 211"/>
                <a:gd name="T4" fmla="*/ 98 w 110"/>
                <a:gd name="T5" fmla="*/ 211 h 211"/>
                <a:gd name="T6" fmla="*/ 62 w 110"/>
                <a:gd name="T7" fmla="*/ 157 h 211"/>
                <a:gd name="T8" fmla="*/ 0 w 110"/>
                <a:gd name="T9" fmla="*/ 18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11">
                  <a:moveTo>
                    <a:pt x="0" y="181"/>
                  </a:moveTo>
                  <a:lnTo>
                    <a:pt x="110" y="0"/>
                  </a:lnTo>
                  <a:lnTo>
                    <a:pt x="98" y="211"/>
                  </a:lnTo>
                  <a:lnTo>
                    <a:pt x="62" y="157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F0000"/>
            </a:solidFill>
            <a:ln w="142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223" name="Freeform 31"/>
            <p:cNvSpPr>
              <a:spLocks/>
            </p:cNvSpPr>
            <p:nvPr/>
          </p:nvSpPr>
          <p:spPr bwMode="auto">
            <a:xfrm>
              <a:off x="3623" y="2303"/>
              <a:ext cx="35" cy="20"/>
            </a:xfrm>
            <a:custGeom>
              <a:avLst/>
              <a:gdLst>
                <a:gd name="T0" fmla="*/ 211 w 211"/>
                <a:gd name="T1" fmla="*/ 96 h 122"/>
                <a:gd name="T2" fmla="*/ 0 w 211"/>
                <a:gd name="T3" fmla="*/ 122 h 122"/>
                <a:gd name="T4" fmla="*/ 174 w 211"/>
                <a:gd name="T5" fmla="*/ 0 h 122"/>
                <a:gd name="T6" fmla="*/ 155 w 211"/>
                <a:gd name="T7" fmla="*/ 62 h 122"/>
                <a:gd name="T8" fmla="*/ 211 w 211"/>
                <a:gd name="T9" fmla="*/ 9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122">
                  <a:moveTo>
                    <a:pt x="211" y="96"/>
                  </a:moveTo>
                  <a:lnTo>
                    <a:pt x="0" y="122"/>
                  </a:lnTo>
                  <a:lnTo>
                    <a:pt x="174" y="0"/>
                  </a:lnTo>
                  <a:lnTo>
                    <a:pt x="155" y="62"/>
                  </a:lnTo>
                  <a:lnTo>
                    <a:pt x="211" y="96"/>
                  </a:lnTo>
                  <a:close/>
                </a:path>
              </a:pathLst>
            </a:custGeom>
            <a:solidFill>
              <a:srgbClr val="FF0000"/>
            </a:solidFill>
            <a:ln w="142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904225" name="Object 33"/>
          <p:cNvGraphicFramePr>
            <a:graphicFrameLocks noChangeAspect="1"/>
          </p:cNvGraphicFramePr>
          <p:nvPr/>
        </p:nvGraphicFramePr>
        <p:xfrm>
          <a:off x="5111750" y="1739900"/>
          <a:ext cx="3917950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226" name="Equation" r:id="rId3" imgW="1600200" imgH="1447560" progId="Equation.3">
                  <p:embed/>
                </p:oleObj>
              </mc:Choice>
              <mc:Fallback>
                <p:oleObj name="Equation" r:id="rId3" imgW="1600200" imgH="144756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1739900"/>
                        <a:ext cx="3917950" cy="35433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0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43DA-2890-463A-B5E0-43908DFF7F2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Synchro-Drive Robot</a:t>
            </a:r>
            <a:endParaRPr lang="de-DE" altLang="en-US"/>
          </a:p>
        </p:txBody>
      </p:sp>
      <p:pic>
        <p:nvPicPr>
          <p:cNvPr id="986119" name="rhino-take1.mpeg">
            <a:hlinkClick r:id="" action="ppaction://media"/>
          </p:cNvPr>
          <p:cNvPicPr>
            <a:picLocks noChangeAspect="1" noChangeArrowheads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87475" y="1292225"/>
            <a:ext cx="6096000" cy="45720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659" fill="hold"/>
                                        <p:tgtEl>
                                          <p:spTgt spid="9861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8611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861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861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6119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prob-robotics">
  <a:themeElements>
    <a:clrScheme name="">
      <a:dk1>
        <a:srgbClr val="000000"/>
      </a:dk1>
      <a:lt1>
        <a:srgbClr val="FFFFFF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FFFFF"/>
      </a:accent3>
      <a:accent4>
        <a:srgbClr val="000000"/>
      </a:accent4>
      <a:accent5>
        <a:srgbClr val="FFFFFF"/>
      </a:accent5>
      <a:accent6>
        <a:srgbClr val="C8C8C8"/>
      </a:accent6>
      <a:hlink>
        <a:srgbClr val="CC3300"/>
      </a:hlink>
      <a:folHlink>
        <a:srgbClr val="0033CC"/>
      </a:folHlink>
    </a:clrScheme>
    <a:fontScheme name="1_prob-robotic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120000"/>
          <a:buFontTx/>
          <a:buChar char="•"/>
          <a:tabLst/>
          <a:defRPr kumimoji="0" lang="en-US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120000"/>
          <a:buFontTx/>
          <a:buChar char="•"/>
          <a:tabLst/>
          <a:defRPr kumimoji="0" lang="en-US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_prob-robotic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b-robotic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b-robotic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b-robotic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01-intro</Template>
  <TotalTime>0</TotalTime>
  <Words>221</Words>
  <Application>Microsoft Office PowerPoint</Application>
  <PresentationFormat>On-screen Show (4:3)</PresentationFormat>
  <Paragraphs>101</Paragraphs>
  <Slides>17</Slides>
  <Notes>1</Notes>
  <HiddenSlides>0</HiddenSlides>
  <MMClips>3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Times New Roman</vt:lpstr>
      <vt:lpstr>Verdana</vt:lpstr>
      <vt:lpstr>Wingdings</vt:lpstr>
      <vt:lpstr>Arial</vt:lpstr>
      <vt:lpstr>Symbol</vt:lpstr>
      <vt:lpstr>1_prob-robotics</vt:lpstr>
      <vt:lpstr>Microsoft Equation 3.0</vt:lpstr>
      <vt:lpstr>Probabilistic Robotics</vt:lpstr>
      <vt:lpstr>Locomotion of Wheeled Robots</vt:lpstr>
      <vt:lpstr>Instantaneous Center of Curvature</vt:lpstr>
      <vt:lpstr>Differential Drive</vt:lpstr>
      <vt:lpstr>Differential Drive: Forward Kinematics</vt:lpstr>
      <vt:lpstr>Differential Drive: Forward Kinematics</vt:lpstr>
      <vt:lpstr>Ackermann Drive</vt:lpstr>
      <vt:lpstr>Synchonous Drive</vt:lpstr>
      <vt:lpstr>Synchro-Drive Robot</vt:lpstr>
      <vt:lpstr>XR4000 Drive</vt:lpstr>
      <vt:lpstr>XR4000</vt:lpstr>
      <vt:lpstr>Mecanum Wheels</vt:lpstr>
      <vt:lpstr>Example: Priamos (Karlsruhe)</vt:lpstr>
      <vt:lpstr>Example</vt:lpstr>
      <vt:lpstr>Odometry</vt:lpstr>
      <vt:lpstr>Non-Holonomic Constraints</vt:lpstr>
      <vt:lpstr>Holonomic vs. Non-Holonomic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Robotics</dc:title>
  <dc:creator>SCS</dc:creator>
  <cp:lastModifiedBy>Test!!</cp:lastModifiedBy>
  <cp:revision>1123</cp:revision>
  <dcterms:created xsi:type="dcterms:W3CDTF">2000-05-13T15:49:16Z</dcterms:created>
  <dcterms:modified xsi:type="dcterms:W3CDTF">2017-09-20T20:29:32Z</dcterms:modified>
</cp:coreProperties>
</file>