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69" r:id="rId6"/>
    <p:sldId id="271" r:id="rId7"/>
    <p:sldId id="274" r:id="rId8"/>
    <p:sldId id="27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8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1C91-99C5-4B50-8371-200435177C0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43B-2376-496E-921F-A2C00B7E2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8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1C91-99C5-4B50-8371-200435177C0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43B-2376-496E-921F-A2C00B7E2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4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1C91-99C5-4B50-8371-200435177C0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43B-2376-496E-921F-A2C00B7E2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7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1C91-99C5-4B50-8371-200435177C0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43B-2376-496E-921F-A2C00B7E2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66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1C91-99C5-4B50-8371-200435177C0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43B-2376-496E-921F-A2C00B7E2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3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1C91-99C5-4B50-8371-200435177C0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43B-2376-496E-921F-A2C00B7E2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9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1C91-99C5-4B50-8371-200435177C0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43B-2376-496E-921F-A2C00B7E2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70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1C91-99C5-4B50-8371-200435177C0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43B-2376-496E-921F-A2C00B7E2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0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1C91-99C5-4B50-8371-200435177C0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43B-2376-496E-921F-A2C00B7E2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1C91-99C5-4B50-8371-200435177C0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43B-2376-496E-921F-A2C00B7E2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01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1C91-99C5-4B50-8371-200435177C0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43B-2376-496E-921F-A2C00B7E2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3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D1C91-99C5-4B50-8371-200435177C0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6143B-2376-496E-921F-A2C00B7E2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arsuniversity.github.io/ece387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wX0KagJ1du8" TargetMode="External"/><Relationship Id="rId2" Type="http://schemas.openxmlformats.org/officeDocument/2006/relationships/hyperlink" Target="https://www.youtube.com/watch?v=diaZFIUBMBQ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meo.com/19467667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ECE387: INTRODUCTION TO ROBOTIC SYSTEMS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“What is a robot?”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5410200"/>
            <a:ext cx="7848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Class webpage: </a:t>
            </a:r>
            <a:r>
              <a:rPr lang="en-US" sz="2400" dirty="0">
                <a:hlinkClick r:id="rId2"/>
              </a:rPr>
              <a:t>https://marsuniversity.github.io/ece387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Book mark it NOW!!!!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35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Robot</a:t>
            </a:r>
            <a:r>
              <a:rPr lang="en-US" dirty="0" smtClean="0"/>
              <a:t>: a </a:t>
            </a:r>
            <a:r>
              <a:rPr lang="en-US" dirty="0"/>
              <a:t>device that automatically performs complicated often repetitive </a:t>
            </a:r>
            <a:r>
              <a:rPr lang="en-US" dirty="0" smtClean="0"/>
              <a:t>tasks</a:t>
            </a:r>
          </a:p>
          <a:p>
            <a:r>
              <a:rPr lang="en-US" b="1" dirty="0" smtClean="0"/>
              <a:t>Cyborg</a:t>
            </a:r>
            <a:r>
              <a:rPr lang="en-US" dirty="0" smtClean="0"/>
              <a:t>: </a:t>
            </a:r>
            <a:r>
              <a:rPr lang="en-US" dirty="0"/>
              <a:t>a person whose body contains mechanical or electrical devices and whose abilities are greater than the abilities of normal </a:t>
            </a:r>
            <a:r>
              <a:rPr lang="en-US" dirty="0" smtClean="0"/>
              <a:t>humans (bionic human)</a:t>
            </a:r>
          </a:p>
          <a:p>
            <a:r>
              <a:rPr lang="en-US" b="1" dirty="0" smtClean="0"/>
              <a:t>Android</a:t>
            </a:r>
            <a:r>
              <a:rPr lang="en-US" dirty="0" smtClean="0"/>
              <a:t>: </a:t>
            </a:r>
            <a:r>
              <a:rPr lang="en-US" dirty="0"/>
              <a:t>a mobile robot usually with a human form</a:t>
            </a:r>
          </a:p>
        </p:txBody>
      </p:sp>
    </p:spTree>
    <p:extLst>
      <p:ext uri="{BB962C8B-B14F-4D97-AF65-F5344CB8AC3E}">
        <p14:creationId xmlns:p14="http://schemas.microsoft.com/office/powerpoint/2010/main" val="235201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Hollywood’s View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01" y="533400"/>
            <a:ext cx="2202180" cy="29232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00" y="1447800"/>
            <a:ext cx="27432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00" y="3392175"/>
            <a:ext cx="2619375" cy="1743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540600"/>
            <a:ext cx="2064340" cy="2524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365" y="3276600"/>
            <a:ext cx="2466975" cy="1847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840" y="5181600"/>
            <a:ext cx="2857500" cy="1600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14"/>
          <a:stretch/>
        </p:blipFill>
        <p:spPr>
          <a:xfrm>
            <a:off x="3427080" y="3886200"/>
            <a:ext cx="2256240" cy="2590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96" y="5209350"/>
            <a:ext cx="2161782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-9185"/>
            <a:ext cx="3156498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82537"/>
            <a:ext cx="9144001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?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413" y="-5862"/>
            <a:ext cx="2371725" cy="237172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0811"/>
            <a:ext cx="332041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5" r="26509"/>
          <a:stretch/>
        </p:blipFill>
        <p:spPr>
          <a:xfrm>
            <a:off x="7696200" y="10812"/>
            <a:ext cx="1427285" cy="237202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-2" y="-9185"/>
            <a:ext cx="2442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Navy ONR: swarm boats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90800" y="6629400"/>
            <a:ext cx="1697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JPL: Mars rovers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99390" y="1996531"/>
            <a:ext cx="239681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Boston Dynamics: Mule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22836" y="6096000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Curiosity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85172" y="62835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Sojourner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39170" y="2895600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Spirit</a:t>
            </a:r>
          </a:p>
          <a:p>
            <a:r>
              <a:rPr lang="en-US" dirty="0" smtClean="0"/>
              <a:t>Opportunity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2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Course Content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198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b="1" u="sng" dirty="0" smtClean="0"/>
              <a:t>Basics:</a:t>
            </a:r>
          </a:p>
          <a:p>
            <a:pPr lvl="1"/>
            <a:r>
              <a:rPr lang="en-US" dirty="0" smtClean="0"/>
              <a:t>Linux</a:t>
            </a:r>
          </a:p>
          <a:p>
            <a:pPr lvl="1"/>
            <a:r>
              <a:rPr lang="en-US" dirty="0" smtClean="0"/>
              <a:t>Python</a:t>
            </a:r>
          </a:p>
          <a:p>
            <a:r>
              <a:rPr lang="en-US" b="1" u="sng" dirty="0" smtClean="0"/>
              <a:t>Robot Arms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Forward/inverse kinematics</a:t>
            </a:r>
          </a:p>
          <a:p>
            <a:r>
              <a:rPr lang="en-US" b="1" u="sng" dirty="0"/>
              <a:t>Vision Systems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Camera systems</a:t>
            </a:r>
          </a:p>
          <a:p>
            <a:pPr lvl="1"/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Computer vision</a:t>
            </a:r>
          </a:p>
          <a:p>
            <a:r>
              <a:rPr lang="en-US" b="1" u="sng" dirty="0" smtClean="0"/>
              <a:t>Mobile Robots</a:t>
            </a:r>
            <a:r>
              <a:rPr lang="en-US" dirty="0" smtClean="0"/>
              <a:t>: </a:t>
            </a:r>
            <a:endParaRPr lang="en-US" dirty="0"/>
          </a:p>
          <a:p>
            <a:pPr lvl="1"/>
            <a:r>
              <a:rPr lang="en-US" dirty="0" smtClean="0"/>
              <a:t>Mobile robot systems</a:t>
            </a:r>
          </a:p>
          <a:p>
            <a:pPr lvl="1"/>
            <a:r>
              <a:rPr lang="en-US" dirty="0" smtClean="0"/>
              <a:t>Sensors</a:t>
            </a:r>
          </a:p>
          <a:p>
            <a:pPr lvl="1"/>
            <a:r>
              <a:rPr lang="en-US" dirty="0" smtClean="0"/>
              <a:t>Control and planning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585" y="1066800"/>
            <a:ext cx="2057400" cy="20574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45" y="2501412"/>
            <a:ext cx="294523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421" y="3415155"/>
            <a:ext cx="22669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19200" y="5867400"/>
            <a:ext cx="6858000" cy="79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will </a:t>
            </a:r>
            <a:r>
              <a:rPr lang="en-US" u="sng" dirty="0" smtClean="0"/>
              <a:t>NOT</a:t>
            </a:r>
            <a:r>
              <a:rPr lang="en-US" dirty="0" smtClean="0"/>
              <a:t> cover all of the material, you need to read the lessons and make sure you understand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0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are you going to do?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2 GR’s and 4 Quizzes</a:t>
            </a:r>
          </a:p>
          <a:p>
            <a:r>
              <a:rPr lang="en-US" dirty="0"/>
              <a:t>5</a:t>
            </a:r>
            <a:r>
              <a:rPr lang="en-US" dirty="0" smtClean="0"/>
              <a:t> Labs (Arm, Vision, and Roomba)</a:t>
            </a:r>
          </a:p>
          <a:p>
            <a:r>
              <a:rPr lang="en-US" dirty="0" smtClean="0"/>
              <a:t>1 Final Project</a:t>
            </a:r>
          </a:p>
          <a:p>
            <a:r>
              <a:rPr lang="en-US" dirty="0" smtClean="0"/>
              <a:t>Homework (HW) supports labs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Group work: labs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You need to be here for labs, no make-ups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Individual work: HW and GRs/Quizzes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 help, except for instructor’s help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69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We will cover a lot of material and move fast</a:t>
            </a:r>
          </a:p>
          <a:p>
            <a:pPr lvl="1"/>
            <a:r>
              <a:rPr lang="en-US" dirty="0" smtClean="0"/>
              <a:t>Keep up!</a:t>
            </a:r>
          </a:p>
          <a:p>
            <a:r>
              <a:rPr lang="en-US" dirty="0" smtClean="0"/>
              <a:t>Since this is an undergrad class and an introduction class, we will not learn a lot of the details behind things.</a:t>
            </a:r>
          </a:p>
          <a:p>
            <a:pPr lvl="1"/>
            <a:r>
              <a:rPr lang="en-US" dirty="0" smtClean="0"/>
              <a:t>I expect you to know how things go together and how to use the tools</a:t>
            </a:r>
          </a:p>
          <a:p>
            <a:pPr lvl="1"/>
            <a:r>
              <a:rPr lang="en-US" dirty="0" smtClean="0"/>
              <a:t>I do not expect you to be able to derive algorithms from first principles</a:t>
            </a:r>
          </a:p>
          <a:p>
            <a:pPr lvl="1"/>
            <a:r>
              <a:rPr lang="en-US" dirty="0" smtClean="0"/>
              <a:t>Kinematics will be the only place where you need to understand the lower level math to move the robot arm</a:t>
            </a:r>
          </a:p>
          <a:p>
            <a:pPr lvl="1"/>
            <a:r>
              <a:rPr lang="en-US" dirty="0" smtClean="0"/>
              <a:t>Wait until grad school to learn how to derive these yourself</a:t>
            </a:r>
          </a:p>
          <a:p>
            <a:r>
              <a:rPr lang="en-US" dirty="0" smtClean="0"/>
              <a:t>Lots of programming!!!</a:t>
            </a:r>
          </a:p>
          <a:p>
            <a:r>
              <a:rPr lang="en-US" dirty="0" smtClean="0"/>
              <a:t>Every quiz/GR will have python/</a:t>
            </a:r>
            <a:r>
              <a:rPr lang="en-US" dirty="0" err="1" smtClean="0"/>
              <a:t>linux</a:t>
            </a:r>
            <a:r>
              <a:rPr lang="en-US" dirty="0" smtClean="0"/>
              <a:t> material on it</a:t>
            </a:r>
          </a:p>
          <a:p>
            <a:r>
              <a:rPr lang="en-US" dirty="0" smtClean="0"/>
              <a:t>Answer the questions and do the exercises for every reading, those are good examples of test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24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Darpa</a:t>
            </a:r>
            <a:r>
              <a:rPr lang="en-US" dirty="0" smtClean="0">
                <a:hlinkClick r:id="rId2"/>
              </a:rPr>
              <a:t> Robot Challenge</a:t>
            </a:r>
            <a:endParaRPr lang="en-US" dirty="0" smtClean="0"/>
          </a:p>
          <a:p>
            <a:r>
              <a:rPr lang="en-US" dirty="0" err="1" smtClean="0">
                <a:hlinkClick r:id="rId3"/>
              </a:rPr>
              <a:t>Darpa</a:t>
            </a:r>
            <a:r>
              <a:rPr lang="en-US" dirty="0" smtClean="0">
                <a:hlinkClick r:id="rId3"/>
              </a:rPr>
              <a:t> Robot Fails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Walking Robot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35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336</Words>
  <Application>Microsoft Office PowerPoint</Application>
  <PresentationFormat>On-screen Show (4:3)</PresentationFormat>
  <Paragraphs>57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ECE387: INTRODUCTION TO ROBOTIC SYSTEMS</vt:lpstr>
      <vt:lpstr>Definitions</vt:lpstr>
      <vt:lpstr>Hollywood’s View</vt:lpstr>
      <vt:lpstr>?</vt:lpstr>
      <vt:lpstr>Course Content</vt:lpstr>
      <vt:lpstr>What are you going to do?</vt:lpstr>
      <vt:lpstr>Expectations</vt:lpstr>
      <vt:lpstr>Movies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ECE387: INTRODUCTION TO ROBOTIC SYSTEMS</dc:title>
  <dc:creator>Test</dc:creator>
  <cp:lastModifiedBy>Test!!</cp:lastModifiedBy>
  <cp:revision>25</cp:revision>
  <dcterms:created xsi:type="dcterms:W3CDTF">2016-01-05T21:26:19Z</dcterms:created>
  <dcterms:modified xsi:type="dcterms:W3CDTF">2017-11-27T17:30:32Z</dcterms:modified>
</cp:coreProperties>
</file>