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9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6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6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3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3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1C91-99C5-4B50-8371-200435177C0F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6143B-2376-496E-921F-A2C00B7E2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ECE387: INTRODUCTION TO ROBOTIC SYSTEMS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“What is a robot?”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Robot</a:t>
            </a:r>
            <a:r>
              <a:rPr lang="en-US" dirty="0" smtClean="0"/>
              <a:t>: a </a:t>
            </a:r>
            <a:r>
              <a:rPr lang="en-US" dirty="0"/>
              <a:t>device that automatically performs complicated often repetitive </a:t>
            </a:r>
            <a:r>
              <a:rPr lang="en-US" dirty="0" smtClean="0"/>
              <a:t>tasks</a:t>
            </a:r>
          </a:p>
          <a:p>
            <a:r>
              <a:rPr lang="en-US" b="1" dirty="0" smtClean="0"/>
              <a:t>Cyborg</a:t>
            </a:r>
            <a:r>
              <a:rPr lang="en-US" dirty="0" smtClean="0"/>
              <a:t>: </a:t>
            </a:r>
            <a:r>
              <a:rPr lang="en-US" dirty="0"/>
              <a:t>a person whose body contains mechanical or electrical devices and whose abilities are greater than the abilities of normal </a:t>
            </a:r>
            <a:r>
              <a:rPr lang="en-US" dirty="0" smtClean="0"/>
              <a:t>humans (bionic human)</a:t>
            </a:r>
          </a:p>
          <a:p>
            <a:r>
              <a:rPr lang="en-US" b="1" dirty="0" smtClean="0"/>
              <a:t>Android</a:t>
            </a:r>
            <a:r>
              <a:rPr lang="en-US" dirty="0" smtClean="0"/>
              <a:t>: </a:t>
            </a:r>
            <a:r>
              <a:rPr lang="en-US" dirty="0"/>
              <a:t>a mobile robot usually with a human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1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Hollywood’s View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1" y="533400"/>
            <a:ext cx="2202180" cy="29232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600" y="1447800"/>
            <a:ext cx="27432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0" y="3392175"/>
            <a:ext cx="2619375" cy="1743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40600"/>
            <a:ext cx="2064340" cy="252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65" y="3276600"/>
            <a:ext cx="2466975" cy="1847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40" y="5181600"/>
            <a:ext cx="285750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14"/>
          <a:stretch/>
        </p:blipFill>
        <p:spPr>
          <a:xfrm>
            <a:off x="3427080" y="3886200"/>
            <a:ext cx="2256240" cy="2590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6" y="5209350"/>
            <a:ext cx="2161782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-9185"/>
            <a:ext cx="3156498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82537"/>
            <a:ext cx="9144001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?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13" y="-5862"/>
            <a:ext cx="2371725" cy="2371725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0811"/>
            <a:ext cx="332041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5" r="26509"/>
          <a:stretch/>
        </p:blipFill>
        <p:spPr>
          <a:xfrm>
            <a:off x="7696200" y="10812"/>
            <a:ext cx="1427285" cy="23720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-2" y="-9185"/>
            <a:ext cx="244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Navy ONR: swarm boats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0800" y="6629400"/>
            <a:ext cx="16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JPL: Mars rovers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99390" y="1996531"/>
            <a:ext cx="23968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Boston Dynamics: Mule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22836" y="60960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Curiosity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5172" y="62835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Sojourner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39170" y="2895600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Spirit</a:t>
            </a:r>
          </a:p>
          <a:p>
            <a:r>
              <a:rPr lang="en-US" dirty="0" smtClean="0"/>
              <a:t>Opportunity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2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Course 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/>
              <a:t>Basics: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Python</a:t>
            </a:r>
          </a:p>
          <a:p>
            <a:r>
              <a:rPr lang="en-US" b="1" u="sng" dirty="0" smtClean="0"/>
              <a:t>Robot </a:t>
            </a:r>
            <a:r>
              <a:rPr lang="en-US" b="1" u="sng" dirty="0" smtClean="0"/>
              <a:t>Arms</a:t>
            </a:r>
            <a:r>
              <a:rPr lang="en-US" dirty="0" smtClean="0"/>
              <a:t>: </a:t>
            </a:r>
            <a:endParaRPr lang="en-US" dirty="0" smtClean="0"/>
          </a:p>
          <a:p>
            <a:pPr lvl="1"/>
            <a:r>
              <a:rPr lang="en-US" dirty="0" smtClean="0"/>
              <a:t>Forward/inverse kinematics</a:t>
            </a:r>
            <a:endParaRPr lang="en-US" dirty="0" smtClean="0"/>
          </a:p>
          <a:p>
            <a:r>
              <a:rPr lang="en-US" b="1" u="sng" dirty="0"/>
              <a:t>Vision Systems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Camera systems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Computer vision</a:t>
            </a:r>
          </a:p>
          <a:p>
            <a:r>
              <a:rPr lang="en-US" b="1" u="sng" dirty="0" smtClean="0"/>
              <a:t>Mobile </a:t>
            </a:r>
            <a:r>
              <a:rPr lang="en-US" b="1" u="sng" dirty="0" smtClean="0"/>
              <a:t>Robots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 smtClean="0"/>
              <a:t>Mobile robot systems</a:t>
            </a:r>
          </a:p>
          <a:p>
            <a:pPr lvl="1"/>
            <a:r>
              <a:rPr lang="en-US" dirty="0" smtClean="0"/>
              <a:t>Sensors</a:t>
            </a:r>
          </a:p>
          <a:p>
            <a:pPr lvl="1"/>
            <a:r>
              <a:rPr lang="en-US" dirty="0" smtClean="0"/>
              <a:t>Control and planning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585" y="1066800"/>
            <a:ext cx="2057400" cy="20574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45" y="2501412"/>
            <a:ext cx="294523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43400"/>
            <a:ext cx="22669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140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you going to do?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</a:t>
            </a:r>
            <a:r>
              <a:rPr lang="en-US" dirty="0" smtClean="0"/>
              <a:t>GR’s</a:t>
            </a:r>
          </a:p>
          <a:p>
            <a:r>
              <a:rPr lang="en-US" dirty="0"/>
              <a:t>5</a:t>
            </a:r>
            <a:r>
              <a:rPr lang="en-US" dirty="0" smtClean="0"/>
              <a:t> </a:t>
            </a:r>
            <a:r>
              <a:rPr lang="en-US" dirty="0" smtClean="0"/>
              <a:t>Labs (</a:t>
            </a:r>
            <a:r>
              <a:rPr lang="en-US" dirty="0" smtClean="0"/>
              <a:t>Arm, Vision, and Roomba)</a:t>
            </a:r>
            <a:endParaRPr lang="en-US" dirty="0" smtClean="0"/>
          </a:p>
          <a:p>
            <a:r>
              <a:rPr lang="en-US" dirty="0" smtClean="0"/>
              <a:t>1 Final </a:t>
            </a:r>
            <a:r>
              <a:rPr lang="en-US" dirty="0" smtClean="0"/>
              <a:t>Project</a:t>
            </a:r>
            <a:endParaRPr lang="en-US" dirty="0" smtClean="0"/>
          </a:p>
          <a:p>
            <a:r>
              <a:rPr lang="en-US" dirty="0" smtClean="0"/>
              <a:t>Homework (HW) supports labs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Group work: labs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You need to be here for labs, no make-ups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Individual work: HW and GRs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help, except for instructor’s help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165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ECE387: INTRODUCTION TO ROBOTIC SYSTEMS</vt:lpstr>
      <vt:lpstr>Definitions</vt:lpstr>
      <vt:lpstr>Hollywood’s View</vt:lpstr>
      <vt:lpstr>?</vt:lpstr>
      <vt:lpstr>Course Content</vt:lpstr>
      <vt:lpstr>What are you going to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ECE387: INTRODUCTION TO ROBOTIC SYSTEMS</dc:title>
  <dc:creator>Test</dc:creator>
  <cp:lastModifiedBy>Test!!</cp:lastModifiedBy>
  <cp:revision>19</cp:revision>
  <dcterms:created xsi:type="dcterms:W3CDTF">2016-01-05T21:26:19Z</dcterms:created>
  <dcterms:modified xsi:type="dcterms:W3CDTF">2017-10-10T22:28:35Z</dcterms:modified>
</cp:coreProperties>
</file>