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B4A4-5976-42E0-BC35-3EBCF89B565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B087-CDBE-441C-81C8-75DC9F6D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73411" y="691938"/>
            <a:ext cx="0" cy="216775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7677" y="1767272"/>
            <a:ext cx="207146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1909" y="718698"/>
            <a:ext cx="550259" cy="554235"/>
            <a:chOff x="5567320" y="1064172"/>
            <a:chExt cx="550259" cy="554235"/>
          </a:xfrm>
        </p:grpSpPr>
        <p:sp>
          <p:nvSpPr>
            <p:cNvPr id="8" name="Rectangle 7"/>
            <p:cNvSpPr/>
            <p:nvPr/>
          </p:nvSpPr>
          <p:spPr>
            <a:xfrm>
              <a:off x="5567320" y="1064172"/>
              <a:ext cx="550259" cy="5542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7320" y="10750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99490" y="12362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0871" y="1377772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2252" y="12362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5313654" y="687054"/>
            <a:ext cx="0" cy="216775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77920" y="1762388"/>
            <a:ext cx="103573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361605" y="682216"/>
            <a:ext cx="550259" cy="554235"/>
            <a:chOff x="5567320" y="1064172"/>
            <a:chExt cx="550259" cy="554235"/>
          </a:xfrm>
        </p:grpSpPr>
        <p:sp>
          <p:nvSpPr>
            <p:cNvPr id="18" name="Rectangle 17"/>
            <p:cNvSpPr/>
            <p:nvPr/>
          </p:nvSpPr>
          <p:spPr>
            <a:xfrm>
              <a:off x="5567320" y="1064172"/>
              <a:ext cx="550259" cy="5542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7320" y="10750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99490" y="12362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20871" y="1377772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2252" y="1236231"/>
              <a:ext cx="121381" cy="141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1646620" y="4144393"/>
            <a:ext cx="8184" cy="109242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590068" y="4144393"/>
            <a:ext cx="917075" cy="2427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259800" y="4280873"/>
            <a:ext cx="8184" cy="109242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26414" y="4280873"/>
            <a:ext cx="906306" cy="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032" y="3309763"/>
            <a:ext cx="4385952" cy="1372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9145" y="2697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82168" y="362814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Choice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04407" y="17885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Left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7196" y="209725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Right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65696" y="2072256"/>
            <a:ext cx="695915" cy="713775"/>
            <a:chOff x="6748758" y="1762388"/>
            <a:chExt cx="695915" cy="713775"/>
          </a:xfrm>
        </p:grpSpPr>
        <p:sp>
          <p:nvSpPr>
            <p:cNvPr id="44" name="Oval 43"/>
            <p:cNvSpPr/>
            <p:nvPr/>
          </p:nvSpPr>
          <p:spPr>
            <a:xfrm>
              <a:off x="6748758" y="1762388"/>
              <a:ext cx="695915" cy="713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09446" y="1848698"/>
              <a:ext cx="574535" cy="5411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003656" y="2021355"/>
              <a:ext cx="186117" cy="195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894412" y="2175384"/>
              <a:ext cx="404602" cy="16993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91722" y="2008061"/>
            <a:ext cx="695915" cy="713775"/>
            <a:chOff x="6748758" y="1762388"/>
            <a:chExt cx="695915" cy="713775"/>
          </a:xfrm>
        </p:grpSpPr>
        <p:sp>
          <p:nvSpPr>
            <p:cNvPr id="50" name="Oval 49"/>
            <p:cNvSpPr/>
            <p:nvPr/>
          </p:nvSpPr>
          <p:spPr>
            <a:xfrm>
              <a:off x="6748758" y="1762388"/>
              <a:ext cx="695915" cy="713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09446" y="1848698"/>
              <a:ext cx="574535" cy="5411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003656" y="2021355"/>
              <a:ext cx="186117" cy="195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894412" y="2175384"/>
              <a:ext cx="404602" cy="16993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4631" y="4561068"/>
            <a:ext cx="695915" cy="713775"/>
            <a:chOff x="6748758" y="1762388"/>
            <a:chExt cx="695915" cy="713775"/>
          </a:xfrm>
        </p:grpSpPr>
        <p:sp>
          <p:nvSpPr>
            <p:cNvPr id="55" name="Oval 54"/>
            <p:cNvSpPr/>
            <p:nvPr/>
          </p:nvSpPr>
          <p:spPr>
            <a:xfrm>
              <a:off x="6748758" y="1762388"/>
              <a:ext cx="695915" cy="713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809446" y="1848698"/>
              <a:ext cx="574535" cy="5411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003656" y="2021355"/>
              <a:ext cx="186117" cy="195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894412" y="2175384"/>
              <a:ext cx="404602" cy="16993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8506" y="4425122"/>
            <a:ext cx="695915" cy="713775"/>
            <a:chOff x="6748758" y="1762388"/>
            <a:chExt cx="695915" cy="713775"/>
          </a:xfrm>
        </p:grpSpPr>
        <p:sp>
          <p:nvSpPr>
            <p:cNvPr id="60" name="Oval 59"/>
            <p:cNvSpPr/>
            <p:nvPr/>
          </p:nvSpPr>
          <p:spPr>
            <a:xfrm>
              <a:off x="6748758" y="1762388"/>
              <a:ext cx="695915" cy="7137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809446" y="1848698"/>
              <a:ext cx="574535" cy="5411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003656" y="2021355"/>
              <a:ext cx="186117" cy="1958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6894412" y="2175384"/>
              <a:ext cx="404602" cy="16993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Bent Arrow 63"/>
          <p:cNvSpPr/>
          <p:nvPr/>
        </p:nvSpPr>
        <p:spPr>
          <a:xfrm>
            <a:off x="2182990" y="1982121"/>
            <a:ext cx="626155" cy="519400"/>
          </a:xfrm>
          <a:prstGeom prst="ben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Bent Arrow 64"/>
          <p:cNvSpPr/>
          <p:nvPr/>
        </p:nvSpPr>
        <p:spPr>
          <a:xfrm>
            <a:off x="1276990" y="3751420"/>
            <a:ext cx="626155" cy="519400"/>
          </a:xfrm>
          <a:prstGeom prst="ben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Bent Arrow 65"/>
          <p:cNvSpPr/>
          <p:nvPr/>
        </p:nvSpPr>
        <p:spPr>
          <a:xfrm flipH="1">
            <a:off x="4965696" y="3820798"/>
            <a:ext cx="626155" cy="519400"/>
          </a:xfrm>
          <a:prstGeom prst="ben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flipH="1">
            <a:off x="4226250" y="1945638"/>
            <a:ext cx="626155" cy="519400"/>
          </a:xfrm>
          <a:prstGeom prst="bent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1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USAF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Walchko, Kevin J Maj USAF USAFA USAFA/DFEC</cp:lastModifiedBy>
  <cp:revision>2</cp:revision>
  <dcterms:created xsi:type="dcterms:W3CDTF">2018-04-02T15:55:07Z</dcterms:created>
  <dcterms:modified xsi:type="dcterms:W3CDTF">2018-04-02T16:09:14Z</dcterms:modified>
</cp:coreProperties>
</file>