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0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5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C6BB-C17F-4F8F-981C-8C6CBD2A1BD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856E-CD5F-44E4-9584-C91D542A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bviewer.jupyter.org/github/MarsUniversity/ece387/blob/master/website/block_2_kinematics/lsn7/dh_pics/kuka-kr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56474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17493" y="2667000"/>
                <a:ext cx="4630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93" y="2667000"/>
                <a:ext cx="4630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29200" y="914400"/>
                <a:ext cx="468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914400"/>
                <a:ext cx="46833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48400" y="609600"/>
                <a:ext cx="468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609600"/>
                <a:ext cx="46833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507924" y="1828800"/>
            <a:ext cx="51187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0" y="1524000"/>
            <a:ext cx="51187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34400" y="1099066"/>
            <a:ext cx="51187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23180" y="457200"/>
            <a:ext cx="51187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30714" y="2133600"/>
            <a:ext cx="36508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95800" y="762000"/>
            <a:ext cx="24245" cy="271895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48521" y="1478973"/>
            <a:ext cx="1559997" cy="59574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63862" y="1066800"/>
            <a:ext cx="2424174" cy="86590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00800" y="955964"/>
            <a:ext cx="2566555" cy="70184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88595" y="914400"/>
            <a:ext cx="36508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15200" y="794266"/>
            <a:ext cx="1693718" cy="68124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3907736" y="392668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{0}</a:t>
            </a:r>
          </a:p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025" name="TextBox 1024"/>
          <p:cNvSpPr txBox="1"/>
          <p:nvPr/>
        </p:nvSpPr>
        <p:spPr>
          <a:xfrm>
            <a:off x="5410200" y="210133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1027" name="TextBox 1026"/>
          <p:cNvSpPr txBox="1"/>
          <p:nvPr/>
        </p:nvSpPr>
        <p:spPr>
          <a:xfrm>
            <a:off x="7965058" y="20690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{3}</a:t>
            </a:r>
            <a:endParaRPr lang="en-US" dirty="0"/>
          </a:p>
        </p:txBody>
      </p:sp>
      <p:sp>
        <p:nvSpPr>
          <p:cNvPr id="1028" name="TextBox 1027"/>
          <p:cNvSpPr txBox="1"/>
          <p:nvPr/>
        </p:nvSpPr>
        <p:spPr>
          <a:xfrm>
            <a:off x="8600320" y="55892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{4}</a:t>
            </a:r>
            <a:endParaRPr lang="en-US" dirty="0"/>
          </a:p>
        </p:txBody>
      </p:sp>
      <p:sp>
        <p:nvSpPr>
          <p:cNvPr id="1029" name="TextBox 1028"/>
          <p:cNvSpPr txBox="1"/>
          <p:nvPr/>
        </p:nvSpPr>
        <p:spPr>
          <a:xfrm>
            <a:off x="8606394" y="147550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{5}</a:t>
            </a:r>
            <a:endParaRPr lang="en-US" dirty="0"/>
          </a:p>
        </p:txBody>
      </p:sp>
      <p:sp>
        <p:nvSpPr>
          <p:cNvPr id="1030" name="Rectangle 1029"/>
          <p:cNvSpPr/>
          <p:nvPr/>
        </p:nvSpPr>
        <p:spPr>
          <a:xfrm>
            <a:off x="4130714" y="3810000"/>
            <a:ext cx="2586019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/>
          <p:cNvSpPr/>
          <p:nvPr/>
        </p:nvSpPr>
        <p:spPr>
          <a:xfrm>
            <a:off x="5105400" y="3276600"/>
            <a:ext cx="65846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Test!!</dc:creator>
  <cp:lastModifiedBy>Test!!</cp:lastModifiedBy>
  <cp:revision>2</cp:revision>
  <dcterms:created xsi:type="dcterms:W3CDTF">2018-01-30T20:18:35Z</dcterms:created>
  <dcterms:modified xsi:type="dcterms:W3CDTF">2018-01-30T23:24:43Z</dcterms:modified>
</cp:coreProperties>
</file>